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 id="2147483730" r:id="rId2"/>
    <p:sldMasterId id="2147483716" r:id="rId3"/>
    <p:sldMasterId id="2147483708" r:id="rId4"/>
    <p:sldMasterId id="2147483711" r:id="rId5"/>
    <p:sldMasterId id="2147483742" r:id="rId6"/>
    <p:sldMasterId id="2147483755" r:id="rId7"/>
  </p:sldMasterIdLst>
  <p:notesMasterIdLst>
    <p:notesMasterId r:id="rId10"/>
  </p:notesMasterIdLst>
  <p:handoutMasterIdLst>
    <p:handoutMasterId r:id="rId11"/>
  </p:handoutMasterIdLst>
  <p:sldIdLst>
    <p:sldId id="497" r:id="rId8"/>
    <p:sldId id="496" r:id="rId9"/>
  </p:sldIdLst>
  <p:sldSz cx="12801600" cy="9601200" type="A3"/>
  <p:notesSz cx="9872663" cy="6797675"/>
  <p:defaultTex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024">
          <p15:clr>
            <a:srgbClr val="A4A3A4"/>
          </p15:clr>
        </p15:guide>
        <p15:guide id="4" pos="40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oore" initials="AM" lastIdx="14" clrIdx="0"/>
  <p:cmAuthor id="1" name="Steve Ryan" initials="S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A34"/>
    <a:srgbClr val="F8F200"/>
    <a:srgbClr val="A4D620"/>
    <a:srgbClr val="BD01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434" autoAdjust="0"/>
  </p:normalViewPr>
  <p:slideViewPr>
    <p:cSldViewPr snapToGrid="0" snapToObjects="1">
      <p:cViewPr varScale="1">
        <p:scale>
          <a:sx n="72" d="100"/>
          <a:sy n="72" d="100"/>
        </p:scale>
        <p:origin x="744" y="72"/>
      </p:cViewPr>
      <p:guideLst>
        <p:guide orient="horz" pos="2160"/>
        <p:guide pos="2880"/>
        <p:guide orient="horz" pos="3024"/>
        <p:guide pos="4032"/>
      </p:guideLst>
    </p:cSldViewPr>
  </p:slideViewPr>
  <p:outlineViewPr>
    <p:cViewPr>
      <p:scale>
        <a:sx n="33" d="100"/>
        <a:sy n="33" d="100"/>
      </p:scale>
      <p:origin x="0" y="60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71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dirty="0"/>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39061519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C7091D2E-9552-C147-B7C4-5AE05C225CD4}" type="datetimeFigureOut">
              <a:rPr lang="en-US" smtClean="0"/>
              <a:t>9/27/2017</a:t>
            </a:fld>
            <a:endParaRPr lang="en-US" dirty="0"/>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94447537-647E-F34F-A9B5-2267D3F70077}" type="slidenum">
              <a:rPr lang="en-US" smtClean="0"/>
              <a:t>‹#›</a:t>
            </a:fld>
            <a:endParaRPr lang="en-US" dirty="0"/>
          </a:p>
        </p:txBody>
      </p:sp>
    </p:spTree>
    <p:extLst>
      <p:ext uri="{BB962C8B-B14F-4D97-AF65-F5344CB8AC3E}">
        <p14:creationId xmlns:p14="http://schemas.microsoft.com/office/powerpoint/2010/main" val="3928563223"/>
      </p:ext>
    </p:extLst>
  </p:cSld>
  <p:clrMap bg1="lt1" tx1="dk1" bg2="lt2" tx2="dk2" accent1="accent1" accent2="accent2" accent3="accent3" accent4="accent4" accent5="accent5" accent6="accent6" hlink="hlink" folHlink="folHlink"/>
  <p:hf sldNum="0" hdr="0" ftr="0" dt="0"/>
  <p:notesStyle>
    <a:lvl1pPr marL="0" algn="l" defTabSz="640080" rtl="0" eaLnBrk="1" latinLnBrk="0" hangingPunct="1">
      <a:defRPr sz="1700" kern="1200">
        <a:solidFill>
          <a:schemeClr val="tx1"/>
        </a:solidFill>
        <a:latin typeface="+mn-lt"/>
        <a:ea typeface="+mn-ea"/>
        <a:cs typeface="+mn-cs"/>
      </a:defRPr>
    </a:lvl1pPr>
    <a:lvl2pPr marL="640080" algn="l" defTabSz="640080" rtl="0" eaLnBrk="1" latinLnBrk="0" hangingPunct="1">
      <a:defRPr sz="1700" kern="1200">
        <a:solidFill>
          <a:schemeClr val="tx1"/>
        </a:solidFill>
        <a:latin typeface="+mn-lt"/>
        <a:ea typeface="+mn-ea"/>
        <a:cs typeface="+mn-cs"/>
      </a:defRPr>
    </a:lvl2pPr>
    <a:lvl3pPr marL="1280160" algn="l" defTabSz="640080" rtl="0" eaLnBrk="1" latinLnBrk="0" hangingPunct="1">
      <a:defRPr sz="1700" kern="1200">
        <a:solidFill>
          <a:schemeClr val="tx1"/>
        </a:solidFill>
        <a:latin typeface="+mn-lt"/>
        <a:ea typeface="+mn-ea"/>
        <a:cs typeface="+mn-cs"/>
      </a:defRPr>
    </a:lvl3pPr>
    <a:lvl4pPr marL="1920240" algn="l" defTabSz="640080" rtl="0" eaLnBrk="1" latinLnBrk="0" hangingPunct="1">
      <a:defRPr sz="1700" kern="1200">
        <a:solidFill>
          <a:schemeClr val="tx1"/>
        </a:solidFill>
        <a:latin typeface="+mn-lt"/>
        <a:ea typeface="+mn-ea"/>
        <a:cs typeface="+mn-cs"/>
      </a:defRPr>
    </a:lvl4pPr>
    <a:lvl5pPr marL="2560320" algn="l" defTabSz="640080" rtl="0" eaLnBrk="1" latinLnBrk="0" hangingPunct="1">
      <a:defRPr sz="1700" kern="1200">
        <a:solidFill>
          <a:schemeClr val="tx1"/>
        </a:solidFill>
        <a:latin typeface="+mn-lt"/>
        <a:ea typeface="+mn-ea"/>
        <a:cs typeface="+mn-cs"/>
      </a:defRPr>
    </a:lvl5pPr>
    <a:lvl6pPr marL="3200400" algn="l" defTabSz="640080" rtl="0" eaLnBrk="1" latinLnBrk="0" hangingPunct="1">
      <a:defRPr sz="1700" kern="1200">
        <a:solidFill>
          <a:schemeClr val="tx1"/>
        </a:solidFill>
        <a:latin typeface="+mn-lt"/>
        <a:ea typeface="+mn-ea"/>
        <a:cs typeface="+mn-cs"/>
      </a:defRPr>
    </a:lvl6pPr>
    <a:lvl7pPr marL="3840480" algn="l" defTabSz="640080" rtl="0" eaLnBrk="1" latinLnBrk="0" hangingPunct="1">
      <a:defRPr sz="1700" kern="1200">
        <a:solidFill>
          <a:schemeClr val="tx1"/>
        </a:solidFill>
        <a:latin typeface="+mn-lt"/>
        <a:ea typeface="+mn-ea"/>
        <a:cs typeface="+mn-cs"/>
      </a:defRPr>
    </a:lvl7pPr>
    <a:lvl8pPr marL="4480560" algn="l" defTabSz="640080" rtl="0" eaLnBrk="1" latinLnBrk="0" hangingPunct="1">
      <a:defRPr sz="1700" kern="1200">
        <a:solidFill>
          <a:schemeClr val="tx1"/>
        </a:solidFill>
        <a:latin typeface="+mn-lt"/>
        <a:ea typeface="+mn-ea"/>
        <a:cs typeface="+mn-cs"/>
      </a:defRPr>
    </a:lvl8pPr>
    <a:lvl9pPr marL="5120640" algn="l" defTabSz="640080"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2.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3.xml"/><Relationship Id="rId4" Type="http://schemas.openxmlformats.org/officeDocument/2006/relationships/image" Target="../media/image2.jpe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ags" Target="../tags/tag4.xml"/><Relationship Id="rId4" Type="http://schemas.openxmlformats.org/officeDocument/2006/relationships/image" Target="../media/image2.jpe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814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96011" y="3187621"/>
            <a:ext cx="5242878" cy="2117035"/>
          </a:xfrm>
          <a:prstGeom prst="rect">
            <a:avLst/>
          </a:prstGeom>
        </p:spPr>
        <p:txBody>
          <a:bodyPr lIns="128016" tIns="64008" rIns="128016" bIns="64008"/>
          <a:lstStyle>
            <a:lvl1pPr marL="0" indent="0">
              <a:buNone/>
              <a:defRPr sz="2200">
                <a:solidFill>
                  <a:srgbClr val="006298"/>
                </a:solidFill>
              </a:defRPr>
            </a:lvl1pPr>
            <a:lvl2pPr marL="640080" indent="0">
              <a:buNone/>
              <a:defRPr sz="2200">
                <a:solidFill>
                  <a:srgbClr val="006298"/>
                </a:solidFill>
              </a:defRPr>
            </a:lvl2pPr>
            <a:lvl3pPr marL="1280160" indent="0">
              <a:buNone/>
              <a:defRPr sz="2200">
                <a:solidFill>
                  <a:srgbClr val="006298"/>
                </a:solidFill>
              </a:defRPr>
            </a:lvl3pPr>
            <a:lvl4pPr marL="1920240" indent="0">
              <a:buNone/>
              <a:defRPr sz="2200">
                <a:solidFill>
                  <a:srgbClr val="006298"/>
                </a:solidFill>
              </a:defRPr>
            </a:lvl4pPr>
            <a:lvl5pPr marL="2560320" indent="0">
              <a:buNone/>
              <a:defRPr sz="2200">
                <a:solidFill>
                  <a:srgbClr val="006298"/>
                </a:solidFill>
              </a:defRPr>
            </a:lvl5pPr>
          </a:lstStyle>
          <a:p>
            <a:pPr lvl="0"/>
            <a:r>
              <a:rPr lang="en-US" dirty="0"/>
              <a:t>Click to edit text</a:t>
            </a:r>
          </a:p>
        </p:txBody>
      </p:sp>
      <p:sp>
        <p:nvSpPr>
          <p:cNvPr id="5" name="TextBox 4"/>
          <p:cNvSpPr txBox="1"/>
          <p:nvPr/>
        </p:nvSpPr>
        <p:spPr>
          <a:xfrm>
            <a:off x="2796009" y="2582760"/>
            <a:ext cx="5242182" cy="3576363"/>
          </a:xfrm>
          <a:prstGeom prst="rect">
            <a:avLst/>
          </a:prstGeom>
          <a:noFill/>
        </p:spPr>
        <p:txBody>
          <a:bodyPr wrap="square" lIns="128016" tIns="64008" rIns="128016" bIns="64008" rtlCol="0">
            <a:spAutoFit/>
          </a:bodyPr>
          <a:lstStyle/>
          <a:p>
            <a:r>
              <a:rPr lang="en-GB" sz="2200" dirty="0">
                <a:solidFill>
                  <a:srgbClr val="006298"/>
                </a:solidFill>
              </a:rPr>
              <a:t>For more information please contact:</a:t>
            </a: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r>
              <a:rPr lang="en-GB" sz="2200" dirty="0">
                <a:solidFill>
                  <a:srgbClr val="006298"/>
                </a:solidFill>
              </a:rPr>
              <a:t> </a:t>
            </a:r>
          </a:p>
          <a:p>
            <a:r>
              <a:rPr lang="en-GB" sz="2200" dirty="0">
                <a:solidFill>
                  <a:srgbClr val="006298"/>
                </a:solidFill>
              </a:rPr>
              <a:t>www.uclpartners.com </a:t>
            </a:r>
          </a:p>
          <a:p>
            <a:r>
              <a:rPr lang="en-GB" sz="2200" dirty="0">
                <a:solidFill>
                  <a:srgbClr val="006298"/>
                </a:solidFill>
              </a:rPr>
              <a:t>@uclpartners</a:t>
            </a:r>
          </a:p>
        </p:txBody>
      </p:sp>
    </p:spTree>
    <p:extLst>
      <p:ext uri="{BB962C8B-B14F-4D97-AF65-F5344CB8AC3E}">
        <p14:creationId xmlns:p14="http://schemas.microsoft.com/office/powerpoint/2010/main" val="6392063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400"/>
            </a:lvl1pPr>
            <a:lvl2pPr marL="640080" indent="0" algn="ctr">
              <a:buNone/>
              <a:defRPr sz="2800"/>
            </a:lvl2pPr>
            <a:lvl3pPr marL="1280160" indent="0" algn="ctr">
              <a:buNone/>
              <a:defRPr sz="2500"/>
            </a:lvl3pPr>
            <a:lvl4pPr marL="1920240" indent="0" algn="ctr">
              <a:buNone/>
              <a:defRPr sz="2200"/>
            </a:lvl4pPr>
            <a:lvl5pPr marL="2560320" indent="0" algn="ctr">
              <a:buNone/>
              <a:defRPr sz="2200"/>
            </a:lvl5pPr>
            <a:lvl6pPr marL="3200400" indent="0" algn="ctr">
              <a:buNone/>
              <a:defRPr sz="2200"/>
            </a:lvl6pPr>
            <a:lvl7pPr marL="3840480" indent="0" algn="ctr">
              <a:buNone/>
              <a:defRPr sz="2200"/>
            </a:lvl7pPr>
            <a:lvl8pPr marL="4480560" indent="0" algn="ctr">
              <a:buNone/>
              <a:defRPr sz="2200"/>
            </a:lvl8pPr>
            <a:lvl9pPr marL="5120640" indent="0" algn="ctr">
              <a:buNone/>
              <a:defRPr sz="2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4282481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5674406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400">
                <a:solidFill>
                  <a:schemeClr val="tx1">
                    <a:tint val="75000"/>
                  </a:schemeClr>
                </a:solidFill>
              </a:defRPr>
            </a:lvl1pPr>
            <a:lvl2pPr marL="640080" indent="0">
              <a:buNone/>
              <a:defRPr sz="2800">
                <a:solidFill>
                  <a:schemeClr val="tx1">
                    <a:tint val="75000"/>
                  </a:schemeClr>
                </a:solidFill>
              </a:defRPr>
            </a:lvl2pPr>
            <a:lvl3pPr marL="1280160" indent="0">
              <a:buNone/>
              <a:defRPr sz="2500">
                <a:solidFill>
                  <a:schemeClr val="tx1">
                    <a:tint val="75000"/>
                  </a:schemeClr>
                </a:solidFill>
              </a:defRPr>
            </a:lvl3pPr>
            <a:lvl4pPr marL="1920240" indent="0">
              <a:buNone/>
              <a:defRPr sz="2200">
                <a:solidFill>
                  <a:schemeClr val="tx1">
                    <a:tint val="75000"/>
                  </a:schemeClr>
                </a:solidFill>
              </a:defRPr>
            </a:lvl4pPr>
            <a:lvl5pPr marL="2560320" indent="0">
              <a:buNone/>
              <a:defRPr sz="2200">
                <a:solidFill>
                  <a:schemeClr val="tx1">
                    <a:tint val="75000"/>
                  </a:schemeClr>
                </a:solidFill>
              </a:defRPr>
            </a:lvl5pPr>
            <a:lvl6pPr marL="3200400" indent="0">
              <a:buNone/>
              <a:defRPr sz="2200">
                <a:solidFill>
                  <a:schemeClr val="tx1">
                    <a:tint val="75000"/>
                  </a:schemeClr>
                </a:solidFill>
              </a:defRPr>
            </a:lvl6pPr>
            <a:lvl7pPr marL="3840480" indent="0">
              <a:buNone/>
              <a:defRPr sz="2200">
                <a:solidFill>
                  <a:schemeClr val="tx1">
                    <a:tint val="75000"/>
                  </a:schemeClr>
                </a:solidFill>
              </a:defRPr>
            </a:lvl7pPr>
            <a:lvl8pPr marL="4480560" indent="0">
              <a:buNone/>
              <a:defRPr sz="2200">
                <a:solidFill>
                  <a:schemeClr val="tx1">
                    <a:tint val="75000"/>
                  </a:schemeClr>
                </a:solidFill>
              </a:defRPr>
            </a:lvl8pPr>
            <a:lvl9pPr marL="5120640" indent="0">
              <a:buNone/>
              <a:defRPr sz="2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848907-1966-4A26-AC64-AAACD4B8710E}" type="datetimeFigureOut">
              <a:rPr lang="en-GB" smtClean="0"/>
              <a:t>27/09/2017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7465233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848907-1966-4A26-AC64-AAACD4B8710E}" type="datetimeFigureOut">
              <a:rPr lang="en-GB" smtClean="0"/>
              <a:t>27/09/2017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288158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a:t>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a:t>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848907-1966-4A26-AC64-AAACD4B8710E}" type="datetimeFigureOut">
              <a:rPr lang="en-GB" smtClean="0"/>
              <a:t>27/09/2017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700235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848907-1966-4A26-AC64-AAACD4B8710E}" type="datetimeFigureOut">
              <a:rPr lang="en-GB" smtClean="0"/>
              <a:t>27/09/2017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1752480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48907-1966-4A26-AC64-AAACD4B8710E}" type="datetimeFigureOut">
              <a:rPr lang="en-GB" smtClean="0"/>
              <a:t>27/09/2017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9958097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500"/>
            </a:lvl1pPr>
          </a:lstStyle>
          <a:p>
            <a:r>
              <a:rPr lang="en-US"/>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00"/>
            </a:lvl1pPr>
            <a:lvl2pPr marL="640080" indent="0">
              <a:buNone/>
              <a:defRPr sz="2000"/>
            </a:lvl2pPr>
            <a:lvl3pPr marL="1280160" indent="0">
              <a:buNone/>
              <a:defRPr sz="170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27/09/2017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2681280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500"/>
            </a:lvl1pPr>
          </a:lstStyle>
          <a:p>
            <a:r>
              <a:rPr lang="en-US"/>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en-GB" dirty="0"/>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00"/>
            </a:lvl1pPr>
            <a:lvl2pPr marL="640080" indent="0">
              <a:buNone/>
              <a:defRPr sz="2000"/>
            </a:lvl2pPr>
            <a:lvl3pPr marL="1280160" indent="0">
              <a:buNone/>
              <a:defRPr sz="170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27/09/2017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0408885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351155" y="1675765"/>
            <a:ext cx="12099290" cy="6349683"/>
          </a:xfrm>
          <a:prstGeom prst="rect">
            <a:avLst/>
          </a:prstGeom>
        </p:spPr>
        <p:txBody>
          <a:bodyPr lIns="128016" tIns="64008" rIns="128016" bIns="64008"/>
          <a:lstStyle>
            <a:lvl1pPr>
              <a:buClr>
                <a:srgbClr val="A4D620"/>
              </a:buClr>
              <a:defRPr sz="2800"/>
            </a:lvl1pPr>
            <a:lvl2pPr marL="1040130" indent="-400050">
              <a:buClr>
                <a:srgbClr val="A4D620"/>
              </a:buClr>
              <a:buSzPct val="90000"/>
              <a:buFont typeface="Courier New" panose="02070309020205020404" pitchFamily="49" charset="0"/>
              <a:buChar char="o"/>
              <a:defRPr sz="2500" baseline="0"/>
            </a:lvl2pPr>
            <a:lvl3pPr>
              <a:buClr>
                <a:srgbClr val="A4D620"/>
              </a:buClr>
              <a:defRPr sz="2200"/>
            </a:lvl3pPr>
            <a:lvl4pPr>
              <a:buClr>
                <a:srgbClr val="A4D620"/>
              </a:buClr>
              <a:defRPr sz="2200"/>
            </a:lvl4pPr>
            <a:lvl5pPr>
              <a:buClr>
                <a:srgbClr val="A4D620"/>
              </a:buClr>
              <a:defRPr sz="22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52442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29173512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7371122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10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351155" y="1675765"/>
            <a:ext cx="12099290" cy="6349683"/>
          </a:xfrm>
          <a:prstGeom prst="rect">
            <a:avLst/>
          </a:prstGeom>
        </p:spPr>
        <p:txBody>
          <a:bodyPr lIns="128016" tIns="64008" rIns="128016" bIns="64008"/>
          <a:lstStyle>
            <a:lvl1pPr>
              <a:buClr>
                <a:srgbClr val="A4D620"/>
              </a:buClr>
              <a:defRPr sz="2800"/>
            </a:lvl1pPr>
            <a:lvl2pPr marL="1040130" indent="-400050">
              <a:buClr>
                <a:srgbClr val="A4D620"/>
              </a:buClr>
              <a:buSzPct val="90000"/>
              <a:buFont typeface="Courier New" panose="02070309020205020404" pitchFamily="49" charset="0"/>
              <a:buChar char="o"/>
              <a:defRPr sz="2500" baseline="0"/>
            </a:lvl2pPr>
            <a:lvl3pPr>
              <a:buClr>
                <a:srgbClr val="A4D620"/>
              </a:buClr>
              <a:defRPr sz="2200"/>
            </a:lvl3pPr>
            <a:lvl4pPr>
              <a:buClr>
                <a:srgbClr val="A4D620"/>
              </a:buClr>
              <a:defRPr sz="2200"/>
            </a:lvl4pPr>
            <a:lvl5pPr>
              <a:buClr>
                <a:srgbClr val="A4D620"/>
              </a:buClr>
              <a:defRPr sz="22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88363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252318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51155" y="1678320"/>
            <a:ext cx="5780723" cy="6274117"/>
          </a:xfrm>
          <a:prstGeom prst="rect">
            <a:avLst/>
          </a:prstGeom>
        </p:spPr>
        <p:txBody>
          <a:bodyPr lIns="128016" tIns="64008" rIns="128016" bIns="64008"/>
          <a:lstStyle>
            <a:lvl1pPr>
              <a:buClr>
                <a:schemeClr val="accent1"/>
              </a:buClr>
              <a:defRPr sz="2500"/>
            </a:lvl1pPr>
            <a:lvl2pPr>
              <a:buClr>
                <a:schemeClr val="accent1"/>
              </a:buClr>
              <a:defRPr sz="2500"/>
            </a:lvl2pPr>
            <a:lvl3pPr>
              <a:buClr>
                <a:schemeClr val="accent1"/>
              </a:buClr>
              <a:defRPr sz="2500"/>
            </a:lvl3pPr>
            <a:lvl4pPr>
              <a:buClr>
                <a:schemeClr val="accent1"/>
              </a:buClr>
              <a:defRPr sz="2500"/>
            </a:lvl4pPr>
            <a:lvl5pPr>
              <a:buClr>
                <a:schemeClr val="accent1"/>
              </a:buClr>
              <a:defRPr sz="2500"/>
            </a:lvl5pPr>
            <a:lvl6pPr>
              <a:defRPr sz="2500"/>
            </a:lvl6pPr>
            <a:lvl7pPr>
              <a:defRPr sz="2500"/>
            </a:lvl7pPr>
            <a:lvl8pPr>
              <a:defRPr sz="2500"/>
            </a:lvl8pPr>
            <a:lvl9pPr>
              <a:defRPr sz="25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6501612" y="1678320"/>
            <a:ext cx="5780722" cy="6274117"/>
          </a:xfrm>
          <a:prstGeom prst="rect">
            <a:avLst/>
          </a:prstGeom>
        </p:spPr>
        <p:txBody>
          <a:bodyPr lIns="128016" tIns="64008" rIns="128016" bIns="64008"/>
          <a:lstStyle>
            <a:lvl1pPr>
              <a:buClr>
                <a:schemeClr val="accent1"/>
              </a:buClr>
              <a:defRPr sz="2500"/>
            </a:lvl1pPr>
            <a:lvl2pPr>
              <a:buClr>
                <a:schemeClr val="accent1"/>
              </a:buClr>
              <a:defRPr sz="2500"/>
            </a:lvl2pPr>
            <a:lvl3pPr>
              <a:buClr>
                <a:schemeClr val="accent1"/>
              </a:buClr>
              <a:defRPr sz="2500"/>
            </a:lvl3pPr>
            <a:lvl4pPr>
              <a:buClr>
                <a:schemeClr val="accent1"/>
              </a:buClr>
              <a:defRPr sz="2500"/>
            </a:lvl4pPr>
            <a:lvl5pPr>
              <a:buClr>
                <a:schemeClr val="accent1"/>
              </a:buClr>
              <a:defRPr sz="2500"/>
            </a:lvl5pPr>
            <a:lvl6pPr>
              <a:defRPr sz="2500"/>
            </a:lvl6pPr>
            <a:lvl7pPr>
              <a:defRPr sz="2500"/>
            </a:lvl7pPr>
            <a:lvl8pPr>
              <a:defRPr sz="2500"/>
            </a:lvl8pPr>
            <a:lvl9pPr>
              <a:defRPr sz="25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124680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351155" y="1675765"/>
            <a:ext cx="12099290" cy="6349683"/>
          </a:xfrm>
          <a:prstGeom prst="rect">
            <a:avLst/>
          </a:prstGeom>
        </p:spPr>
        <p:txBody>
          <a:bodyPr lIns="128016" tIns="64008" rIns="128016" bIns="64008"/>
          <a:lstStyle>
            <a:lvl1pPr>
              <a:buClr>
                <a:srgbClr val="A4D620"/>
              </a:buClr>
              <a:defRPr sz="2800"/>
            </a:lvl1pPr>
            <a:lvl2pPr marL="1040130" indent="-400050">
              <a:buClr>
                <a:srgbClr val="A4D620"/>
              </a:buClr>
              <a:buSzPct val="90000"/>
              <a:buFont typeface="Courier New" panose="02070309020205020404" pitchFamily="49" charset="0"/>
              <a:buChar char="o"/>
              <a:defRPr sz="2500"/>
            </a:lvl2pPr>
            <a:lvl3pPr>
              <a:buClr>
                <a:srgbClr val="A4D620"/>
              </a:buClr>
              <a:defRPr sz="2200"/>
            </a:lvl3pPr>
            <a:lvl4pPr>
              <a:buClr>
                <a:srgbClr val="A4D620"/>
              </a:buClr>
              <a:defRPr sz="2000"/>
            </a:lvl4pPr>
            <a:lvl5pPr>
              <a:buClr>
                <a:srgbClr val="A4D620"/>
              </a:buClr>
              <a:defRPr sz="20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7232278" y="4448793"/>
            <a:ext cx="5236994" cy="3614307"/>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lIns="128016" tIns="64008" rIns="128016" bIns="64008" anchor="ctr"/>
          <a:lstStyle>
            <a:lvl1pPr marL="0" indent="0">
              <a:buFontTx/>
              <a:buNone/>
              <a:defRPr sz="3900" baseline="0"/>
            </a:lvl1pPr>
          </a:lstStyle>
          <a:p>
            <a:r>
              <a:rPr lang="en-GB" dirty="0"/>
              <a:t>Drag picture to placeholder or click icon to add</a:t>
            </a:r>
          </a:p>
        </p:txBody>
      </p:sp>
    </p:spTree>
    <p:extLst>
      <p:ext uri="{BB962C8B-B14F-4D97-AF65-F5344CB8AC3E}">
        <p14:creationId xmlns:p14="http://schemas.microsoft.com/office/powerpoint/2010/main" val="392256625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482937" y="1575753"/>
            <a:ext cx="11967508" cy="6317914"/>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lIns="128016" tIns="64008" rIns="128016" bIns="64008"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3552184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351154" y="1574642"/>
            <a:ext cx="12098317" cy="6451917"/>
          </a:xfrm>
          <a:prstGeom prst="rect">
            <a:avLst/>
          </a:prstGeom>
        </p:spPr>
        <p:txBody>
          <a:bodyPr lIns="128016" tIns="64008" rIns="128016" bIns="64008"/>
          <a:lstStyle>
            <a:lvl1pPr>
              <a:defRPr sz="4200" baseline="0"/>
            </a:lvl1pPr>
            <a:lvl2pPr>
              <a:defRPr sz="2500"/>
            </a:lvl2pPr>
            <a:lvl3pPr>
              <a:defRPr sz="2500"/>
            </a:lvl3pPr>
            <a:lvl4pPr>
              <a:defRPr sz="2500"/>
            </a:lvl4pPr>
            <a:lvl5pPr>
              <a:defRPr sz="2500"/>
            </a:lvl5pPr>
            <a:lvl6pPr>
              <a:defRPr sz="2500"/>
            </a:lvl6pPr>
            <a:lvl7pPr>
              <a:defRPr sz="2500"/>
            </a:lvl7pPr>
            <a:lvl8pPr>
              <a:defRPr sz="2500"/>
            </a:lvl8pPr>
            <a:lvl9pPr>
              <a:defRPr sz="2500"/>
            </a:lvl9pPr>
          </a:lstStyle>
          <a:p>
            <a:pPr lvl="0"/>
            <a:r>
              <a:rPr lang="en-US" dirty="0"/>
              <a:t>Click icon to add content</a:t>
            </a:r>
          </a:p>
        </p:txBody>
      </p:sp>
      <p:sp>
        <p:nvSpPr>
          <p:cNvPr id="3"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765531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596"/>
            <a:ext cx="10881360" cy="2058035"/>
          </a:xfrm>
          <a:prstGeom prst="rect">
            <a:avLst/>
          </a:prstGeom>
        </p:spPr>
        <p:txBody>
          <a:bodyPr lIns="128016" tIns="64008" rIns="128016" bIns="64008"/>
          <a:lstStyle/>
          <a:p>
            <a:r>
              <a:rPr lang="en-GB"/>
              <a:t>Click to edit Master title style</a:t>
            </a:r>
          </a:p>
        </p:txBody>
      </p:sp>
      <p:sp>
        <p:nvSpPr>
          <p:cNvPr id="3" name="Subtitle 2"/>
          <p:cNvSpPr>
            <a:spLocks noGrp="1"/>
          </p:cNvSpPr>
          <p:nvPr>
            <p:ph type="subTitle" idx="1"/>
          </p:nvPr>
        </p:nvSpPr>
        <p:spPr>
          <a:xfrm>
            <a:off x="1920240" y="5440680"/>
            <a:ext cx="8961120" cy="2453640"/>
          </a:xfrm>
          <a:prstGeom prst="rect">
            <a:avLst/>
          </a:prstGeom>
        </p:spPr>
        <p:txBody>
          <a:bodyPr lIns="128016" tIns="64008" rIns="128016" bIns="64008"/>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640080" y="8898891"/>
            <a:ext cx="2987040" cy="511175"/>
          </a:xfrm>
          <a:prstGeom prst="rect">
            <a:avLst/>
          </a:prstGeom>
        </p:spPr>
        <p:txBody>
          <a:bodyPr lIns="128016" tIns="64008" rIns="128016" bIns="64008"/>
          <a:lstStyle/>
          <a:p>
            <a:fld id="{EFACA269-9148-405F-86A2-ED7573B9B5C6}" type="datetimeFigureOut">
              <a:rPr lang="en-GB" smtClean="0"/>
              <a:t>27/09/2017</a:t>
            </a:fld>
            <a:endParaRPr lang="en-GB" dirty="0"/>
          </a:p>
        </p:txBody>
      </p:sp>
      <p:sp>
        <p:nvSpPr>
          <p:cNvPr id="5" name="Footer Placeholder 4"/>
          <p:cNvSpPr>
            <a:spLocks noGrp="1"/>
          </p:cNvSpPr>
          <p:nvPr>
            <p:ph type="ftr" sz="quarter" idx="11"/>
          </p:nvPr>
        </p:nvSpPr>
        <p:spPr>
          <a:xfrm>
            <a:off x="4373880" y="8898891"/>
            <a:ext cx="4053840" cy="511175"/>
          </a:xfrm>
          <a:prstGeom prst="rect">
            <a:avLst/>
          </a:prstGeom>
        </p:spPr>
        <p:txBody>
          <a:bodyPr lIns="128016" tIns="64008" rIns="128016" bIns="64008"/>
          <a:lstStyle/>
          <a:p>
            <a:endParaRPr lang="en-GB" dirty="0"/>
          </a:p>
        </p:txBody>
      </p:sp>
      <p:sp>
        <p:nvSpPr>
          <p:cNvPr id="6" name="Slide Number Placeholder 5"/>
          <p:cNvSpPr>
            <a:spLocks noGrp="1"/>
          </p:cNvSpPr>
          <p:nvPr>
            <p:ph type="sldNum" sz="quarter" idx="12"/>
          </p:nvPr>
        </p:nvSpPr>
        <p:spPr>
          <a:xfrm>
            <a:off x="9174480" y="8898891"/>
            <a:ext cx="2987040" cy="511175"/>
          </a:xfrm>
          <a:prstGeom prst="rect">
            <a:avLst/>
          </a:prstGeom>
        </p:spPr>
        <p:txBody>
          <a:bodyPr lIns="128016" tIns="64008" rIns="128016" bIns="64008"/>
          <a:lstStyle/>
          <a:p>
            <a:fld id="{DC25EE48-E841-457A-9275-CE7AD3BD4C46}" type="slidenum">
              <a:rPr lang="en-GB" smtClean="0"/>
              <a:t>‹#›</a:t>
            </a:fld>
            <a:endParaRPr lang="en-GB" dirty="0"/>
          </a:p>
        </p:txBody>
      </p:sp>
    </p:spTree>
    <p:extLst>
      <p:ext uri="{BB962C8B-B14F-4D97-AF65-F5344CB8AC3E}">
        <p14:creationId xmlns:p14="http://schemas.microsoft.com/office/powerpoint/2010/main" val="32822589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986312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2240281"/>
            <a:ext cx="11521440" cy="6336348"/>
          </a:xfrm>
          <a:prstGeom prst="rect">
            <a:avLst/>
          </a:prstGeom>
        </p:spPr>
        <p:txBody>
          <a:bodyPr lIns="128016" tIns="64008" rIns="128016" bIns="64008"/>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9174480" y="8898891"/>
            <a:ext cx="2987040" cy="511175"/>
          </a:xfrm>
          <a:prstGeom prst="rect">
            <a:avLst/>
          </a:prstGeom>
          <a:ln/>
        </p:spPr>
        <p:txBody>
          <a:bodyPr lIns="128016" tIns="64008" rIns="128016" bIns="64008"/>
          <a:lstStyle>
            <a:lvl1pPr>
              <a:defRPr/>
            </a:lvl1pPr>
          </a:lstStyle>
          <a:p>
            <a:fld id="{DA5A8D2D-B30F-410E-BF0A-C93262F860C7}" type="slidenum">
              <a:rPr lang="en-GB" smtClean="0"/>
              <a:pPr/>
              <a:t>‹#›</a:t>
            </a:fld>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576"/>
            <a:ext cx="12817834" cy="147325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32438" y="372605"/>
            <a:ext cx="2002746" cy="634967"/>
          </a:xfrm>
          <a:prstGeom prst="rect">
            <a:avLst/>
          </a:prstGeom>
        </p:spPr>
      </p:pic>
    </p:spTree>
    <p:extLst>
      <p:ext uri="{BB962C8B-B14F-4D97-AF65-F5344CB8AC3E}">
        <p14:creationId xmlns:p14="http://schemas.microsoft.com/office/powerpoint/2010/main" val="3451439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977" y="0"/>
            <a:ext cx="7331078" cy="9601200"/>
          </a:xfrm>
          <a:prstGeom prst="rect">
            <a:avLst/>
          </a:prstGeom>
        </p:spPr>
      </p:pic>
      <p:sp>
        <p:nvSpPr>
          <p:cNvPr id="6" name="Text Placeholder 9"/>
          <p:cNvSpPr>
            <a:spLocks noGrp="1"/>
          </p:cNvSpPr>
          <p:nvPr>
            <p:ph type="body" sz="quarter" idx="10" hasCustomPrompt="1"/>
          </p:nvPr>
        </p:nvSpPr>
        <p:spPr>
          <a:xfrm>
            <a:off x="2872417" y="7824936"/>
            <a:ext cx="9376728" cy="705678"/>
          </a:xfrm>
          <a:prstGeom prst="rect">
            <a:avLst/>
          </a:prstGeom>
        </p:spPr>
        <p:txBody>
          <a:bodyPr lIns="128016" tIns="64008" rIns="128016" bIns="64008"/>
          <a:lstStyle>
            <a:lvl1pPr marL="0" indent="0">
              <a:buNone/>
              <a:defRPr sz="22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872408" y="6816842"/>
            <a:ext cx="9375442" cy="1009015"/>
          </a:xfrm>
          <a:prstGeom prst="rect">
            <a:avLst/>
          </a:prstGeom>
        </p:spPr>
        <p:txBody>
          <a:bodyPr lIns="128016" tIns="64008" rIns="128016" bIns="64008"/>
          <a:lstStyle>
            <a:lvl1pPr marL="0" indent="0">
              <a:buNone/>
              <a:defRPr sz="39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872417" y="8530614"/>
            <a:ext cx="9376728" cy="503118"/>
          </a:xfrm>
          <a:prstGeom prst="rect">
            <a:avLst/>
          </a:prstGeom>
        </p:spPr>
        <p:txBody>
          <a:bodyPr lIns="128016" tIns="64008" rIns="128016" bIns="64008"/>
          <a:lstStyle>
            <a:lvl1pPr marL="0" indent="0">
              <a:buNone/>
              <a:defRPr sz="2200" b="0">
                <a:solidFill>
                  <a:srgbClr val="006298"/>
                </a:solidFill>
              </a:defRPr>
            </a:lvl1pPr>
          </a:lstStyle>
          <a:p>
            <a:pPr lvl="0"/>
            <a:r>
              <a:rPr lang="en-GB" dirty="0"/>
              <a:t>Date</a:t>
            </a:r>
          </a:p>
        </p:txBody>
      </p:sp>
    </p:spTree>
    <p:extLst>
      <p:ext uri="{BB962C8B-B14F-4D97-AF65-F5344CB8AC3E}">
        <p14:creationId xmlns:p14="http://schemas.microsoft.com/office/powerpoint/2010/main" val="2837542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96011" y="3187621"/>
            <a:ext cx="5242878" cy="2117035"/>
          </a:xfrm>
          <a:prstGeom prst="rect">
            <a:avLst/>
          </a:prstGeom>
        </p:spPr>
        <p:txBody>
          <a:bodyPr lIns="128016" tIns="64008" rIns="128016" bIns="64008"/>
          <a:lstStyle>
            <a:lvl1pPr marL="0" indent="0">
              <a:buNone/>
              <a:defRPr sz="2200">
                <a:solidFill>
                  <a:srgbClr val="006298"/>
                </a:solidFill>
              </a:defRPr>
            </a:lvl1pPr>
            <a:lvl2pPr marL="640080" indent="0">
              <a:buNone/>
              <a:defRPr sz="2200">
                <a:solidFill>
                  <a:srgbClr val="006298"/>
                </a:solidFill>
              </a:defRPr>
            </a:lvl2pPr>
            <a:lvl3pPr marL="1280160" indent="0">
              <a:buNone/>
              <a:defRPr sz="2200">
                <a:solidFill>
                  <a:srgbClr val="006298"/>
                </a:solidFill>
              </a:defRPr>
            </a:lvl3pPr>
            <a:lvl4pPr marL="1920240" indent="0">
              <a:buNone/>
              <a:defRPr sz="2200">
                <a:solidFill>
                  <a:srgbClr val="006298"/>
                </a:solidFill>
              </a:defRPr>
            </a:lvl4pPr>
            <a:lvl5pPr marL="2560320" indent="0">
              <a:buNone/>
              <a:defRPr sz="2200">
                <a:solidFill>
                  <a:srgbClr val="006298"/>
                </a:solidFill>
              </a:defRPr>
            </a:lvl5pPr>
          </a:lstStyle>
          <a:p>
            <a:pPr lvl="0"/>
            <a:r>
              <a:rPr lang="en-US" dirty="0"/>
              <a:t>Click to edit text</a:t>
            </a:r>
          </a:p>
        </p:txBody>
      </p:sp>
      <p:sp>
        <p:nvSpPr>
          <p:cNvPr id="5" name="TextBox 4"/>
          <p:cNvSpPr txBox="1"/>
          <p:nvPr/>
        </p:nvSpPr>
        <p:spPr>
          <a:xfrm>
            <a:off x="2796009" y="2582760"/>
            <a:ext cx="5242182" cy="3576363"/>
          </a:xfrm>
          <a:prstGeom prst="rect">
            <a:avLst/>
          </a:prstGeom>
          <a:noFill/>
        </p:spPr>
        <p:txBody>
          <a:bodyPr wrap="square" lIns="128016" tIns="64008" rIns="128016" bIns="64008" rtlCol="0">
            <a:spAutoFit/>
          </a:bodyPr>
          <a:lstStyle/>
          <a:p>
            <a:r>
              <a:rPr lang="en-GB" sz="2200" dirty="0">
                <a:solidFill>
                  <a:srgbClr val="006298"/>
                </a:solidFill>
              </a:rPr>
              <a:t>For more information please contact:</a:t>
            </a: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r>
              <a:rPr lang="en-GB" sz="2200" dirty="0">
                <a:solidFill>
                  <a:srgbClr val="006298"/>
                </a:solidFill>
              </a:rPr>
              <a:t> </a:t>
            </a:r>
          </a:p>
          <a:p>
            <a:r>
              <a:rPr lang="en-GB" sz="2200" dirty="0">
                <a:solidFill>
                  <a:srgbClr val="006298"/>
                </a:solidFill>
              </a:rPr>
              <a:t>www.uclpartners.com </a:t>
            </a:r>
          </a:p>
          <a:p>
            <a:r>
              <a:rPr lang="en-GB" sz="2200" dirty="0">
                <a:solidFill>
                  <a:srgbClr val="006298"/>
                </a:solidFill>
              </a:rPr>
              <a:t>@uclpartners</a:t>
            </a:r>
          </a:p>
        </p:txBody>
      </p:sp>
    </p:spTree>
    <p:extLst>
      <p:ext uri="{BB962C8B-B14F-4D97-AF65-F5344CB8AC3E}">
        <p14:creationId xmlns:p14="http://schemas.microsoft.com/office/powerpoint/2010/main" val="83149727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ndon buses –Whitechap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8761095" cy="9601200"/>
          </a:xfrm>
          <a:prstGeom prst="rect">
            <a:avLst/>
          </a:prstGeom>
        </p:spPr>
      </p:pic>
      <p:sp>
        <p:nvSpPr>
          <p:cNvPr id="10" name="Text Placeholder 9"/>
          <p:cNvSpPr>
            <a:spLocks noGrp="1"/>
          </p:cNvSpPr>
          <p:nvPr>
            <p:ph type="body" sz="quarter" idx="10" hasCustomPrompt="1"/>
          </p:nvPr>
        </p:nvSpPr>
        <p:spPr>
          <a:xfrm>
            <a:off x="2872409" y="7824936"/>
            <a:ext cx="9376728" cy="705678"/>
          </a:xfrm>
          <a:prstGeom prst="rect">
            <a:avLst/>
          </a:prstGeom>
        </p:spPr>
        <p:txBody>
          <a:bodyPr lIns="128016" tIns="64008" rIns="128016" bIns="64008"/>
          <a:lstStyle>
            <a:lvl1pPr marL="0" indent="0">
              <a:buNone/>
              <a:defRPr sz="2200" b="1">
                <a:solidFill>
                  <a:srgbClr val="006298"/>
                </a:solidFill>
              </a:defRPr>
            </a:lvl1pPr>
          </a:lstStyle>
          <a:p>
            <a:pPr lvl="0"/>
            <a:r>
              <a:rPr lang="en-GB" dirty="0"/>
              <a:t>Presenter name, position, UCLPartners</a:t>
            </a:r>
          </a:p>
          <a:p>
            <a:pPr lvl="0"/>
            <a:endParaRPr lang="en-GB" dirty="0"/>
          </a:p>
        </p:txBody>
      </p:sp>
      <p:sp>
        <p:nvSpPr>
          <p:cNvPr id="12" name="Text Placeholder 11"/>
          <p:cNvSpPr>
            <a:spLocks noGrp="1"/>
          </p:cNvSpPr>
          <p:nvPr>
            <p:ph type="body" sz="quarter" idx="11" hasCustomPrompt="1"/>
          </p:nvPr>
        </p:nvSpPr>
        <p:spPr>
          <a:xfrm>
            <a:off x="2872408" y="6816825"/>
            <a:ext cx="9375442" cy="1009015"/>
          </a:xfrm>
          <a:prstGeom prst="rect">
            <a:avLst/>
          </a:prstGeom>
        </p:spPr>
        <p:txBody>
          <a:bodyPr lIns="128016" tIns="64008" rIns="128016" bIns="64008"/>
          <a:lstStyle>
            <a:lvl1pPr marL="0" indent="0">
              <a:buNone/>
              <a:defRPr sz="3900" b="1">
                <a:solidFill>
                  <a:srgbClr val="781D7D"/>
                </a:solidFill>
              </a:defRPr>
            </a:lvl1pPr>
          </a:lstStyle>
          <a:p>
            <a:pPr lvl="0"/>
            <a:r>
              <a:rPr lang="en-GB" dirty="0"/>
              <a:t>Presentation title</a:t>
            </a:r>
          </a:p>
        </p:txBody>
      </p:sp>
      <p:sp>
        <p:nvSpPr>
          <p:cNvPr id="21" name="Text Placeholder 20"/>
          <p:cNvSpPr>
            <a:spLocks noGrp="1"/>
          </p:cNvSpPr>
          <p:nvPr>
            <p:ph type="body" sz="quarter" idx="12" hasCustomPrompt="1"/>
          </p:nvPr>
        </p:nvSpPr>
        <p:spPr>
          <a:xfrm>
            <a:off x="2872409" y="8530614"/>
            <a:ext cx="9376728" cy="503118"/>
          </a:xfrm>
          <a:prstGeom prst="rect">
            <a:avLst/>
          </a:prstGeom>
        </p:spPr>
        <p:txBody>
          <a:bodyPr lIns="128016" tIns="64008" rIns="128016" bIns="64008"/>
          <a:lstStyle>
            <a:lvl1pPr marL="0" indent="0">
              <a:buNone/>
              <a:defRPr sz="2200" b="1">
                <a:solidFill>
                  <a:srgbClr val="006298"/>
                </a:solidFill>
              </a:defRPr>
            </a:lvl1pPr>
          </a:lstStyle>
          <a:p>
            <a:pPr lvl="0"/>
            <a:r>
              <a:rPr lang="en-GB" dirty="0"/>
              <a:t>Date</a:t>
            </a:r>
          </a:p>
        </p:txBody>
      </p:sp>
    </p:spTree>
    <p:extLst>
      <p:ext uri="{BB962C8B-B14F-4D97-AF65-F5344CB8AC3E}">
        <p14:creationId xmlns:p14="http://schemas.microsoft.com/office/powerpoint/2010/main" val="3995905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8761095" cy="9601200"/>
          </a:xfrm>
          <a:prstGeom prst="rect">
            <a:avLst/>
          </a:prstGeom>
        </p:spPr>
      </p:pic>
      <p:sp>
        <p:nvSpPr>
          <p:cNvPr id="6" name="Text Placeholder 9"/>
          <p:cNvSpPr>
            <a:spLocks noGrp="1"/>
          </p:cNvSpPr>
          <p:nvPr>
            <p:ph type="body" sz="quarter" idx="10" hasCustomPrompt="1"/>
          </p:nvPr>
        </p:nvSpPr>
        <p:spPr>
          <a:xfrm>
            <a:off x="2872409" y="7824936"/>
            <a:ext cx="9376728" cy="705678"/>
          </a:xfrm>
          <a:prstGeom prst="rect">
            <a:avLst/>
          </a:prstGeom>
        </p:spPr>
        <p:txBody>
          <a:bodyPr lIns="128016" tIns="64008" rIns="128016" bIns="64008"/>
          <a:lstStyle>
            <a:lvl1pPr marL="0" indent="0">
              <a:buNone/>
              <a:defRPr sz="2200" b="1">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872408" y="6816825"/>
            <a:ext cx="9375442" cy="1009015"/>
          </a:xfrm>
          <a:prstGeom prst="rect">
            <a:avLst/>
          </a:prstGeom>
        </p:spPr>
        <p:txBody>
          <a:bodyPr lIns="128016" tIns="64008" rIns="128016" bIns="64008"/>
          <a:lstStyle>
            <a:lvl1pPr marL="0" indent="0">
              <a:buNone/>
              <a:defRPr sz="39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872409" y="8530614"/>
            <a:ext cx="9376728" cy="503118"/>
          </a:xfrm>
          <a:prstGeom prst="rect">
            <a:avLst/>
          </a:prstGeom>
        </p:spPr>
        <p:txBody>
          <a:bodyPr lIns="128016" tIns="64008" rIns="128016" bIns="64008"/>
          <a:lstStyle>
            <a:lvl1pPr marL="0" indent="0">
              <a:buNone/>
              <a:defRPr sz="2200" b="1">
                <a:solidFill>
                  <a:srgbClr val="006298"/>
                </a:solidFill>
              </a:defRPr>
            </a:lvl1pPr>
          </a:lstStyle>
          <a:p>
            <a:pPr lvl="0"/>
            <a:r>
              <a:rPr lang="en-GB" dirty="0"/>
              <a:t>Date</a:t>
            </a:r>
          </a:p>
        </p:txBody>
      </p:sp>
    </p:spTree>
    <p:extLst>
      <p:ext uri="{BB962C8B-B14F-4D97-AF65-F5344CB8AC3E}">
        <p14:creationId xmlns:p14="http://schemas.microsoft.com/office/powerpoint/2010/main" val="303546474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CLPartners closing slide">
    <p:spTree>
      <p:nvGrpSpPr>
        <p:cNvPr id="1" name=""/>
        <p:cNvGrpSpPr/>
        <p:nvPr/>
      </p:nvGrpSpPr>
      <p:grpSpPr>
        <a:xfrm>
          <a:off x="0" y="0"/>
          <a:ext cx="0" cy="0"/>
          <a:chOff x="0" y="0"/>
          <a:chExt cx="0" cy="0"/>
        </a:xfrm>
      </p:grpSpPr>
      <p:sp>
        <p:nvSpPr>
          <p:cNvPr id="2" name="TextBox 1"/>
          <p:cNvSpPr txBox="1"/>
          <p:nvPr userDrawn="1"/>
        </p:nvSpPr>
        <p:spPr>
          <a:xfrm>
            <a:off x="2796007" y="2582754"/>
            <a:ext cx="5242182" cy="3576363"/>
          </a:xfrm>
          <a:prstGeom prst="rect">
            <a:avLst/>
          </a:prstGeom>
          <a:noFill/>
        </p:spPr>
        <p:txBody>
          <a:bodyPr wrap="square" lIns="128016" tIns="64008" rIns="128016" bIns="64008" rtlCol="0">
            <a:spAutoFit/>
          </a:bodyPr>
          <a:lstStyle/>
          <a:p>
            <a:r>
              <a:rPr lang="en-GB" sz="2200" dirty="0">
                <a:solidFill>
                  <a:srgbClr val="006298"/>
                </a:solidFill>
              </a:rPr>
              <a:t>For more information please contact:</a:t>
            </a:r>
          </a:p>
          <a:p>
            <a:endParaRPr lang="en-GB" sz="2200" dirty="0">
              <a:solidFill>
                <a:srgbClr val="006298"/>
              </a:solidFill>
            </a:endParaRPr>
          </a:p>
          <a:p>
            <a:r>
              <a:rPr lang="en-GB" sz="2200" dirty="0">
                <a:solidFill>
                  <a:srgbClr val="006298"/>
                </a:solidFill>
              </a:rPr>
              <a:t>UCLPartners</a:t>
            </a:r>
            <a:br>
              <a:rPr lang="en-GB" sz="2200" dirty="0">
                <a:solidFill>
                  <a:srgbClr val="006298"/>
                </a:solidFill>
              </a:rPr>
            </a:br>
            <a:r>
              <a:rPr lang="en-GB" sz="2200" dirty="0">
                <a:solidFill>
                  <a:srgbClr val="006298"/>
                </a:solidFill>
              </a:rPr>
              <a:t>3rd Floor</a:t>
            </a:r>
            <a:br>
              <a:rPr lang="en-GB" sz="2200" dirty="0">
                <a:solidFill>
                  <a:srgbClr val="006298"/>
                </a:solidFill>
              </a:rPr>
            </a:br>
            <a:r>
              <a:rPr lang="en-GB" sz="2200" dirty="0">
                <a:solidFill>
                  <a:srgbClr val="006298"/>
                </a:solidFill>
              </a:rPr>
              <a:t>170 Tottenham Court Road</a:t>
            </a:r>
            <a:br>
              <a:rPr lang="en-GB" sz="2200" dirty="0">
                <a:solidFill>
                  <a:srgbClr val="006298"/>
                </a:solidFill>
              </a:rPr>
            </a:br>
            <a:r>
              <a:rPr lang="en-GB" sz="2200" dirty="0">
                <a:solidFill>
                  <a:srgbClr val="006298"/>
                </a:solidFill>
              </a:rPr>
              <a:t>London W1T 7HA</a:t>
            </a:r>
          </a:p>
          <a:p>
            <a:r>
              <a:rPr lang="en-GB" sz="2200" dirty="0">
                <a:solidFill>
                  <a:srgbClr val="006298"/>
                </a:solidFill>
              </a:rPr>
              <a:t/>
            </a:r>
            <a:br>
              <a:rPr lang="en-GB" sz="2200" dirty="0">
                <a:solidFill>
                  <a:srgbClr val="006298"/>
                </a:solidFill>
              </a:rPr>
            </a:br>
            <a:r>
              <a:rPr lang="en-GB" sz="2200" dirty="0">
                <a:solidFill>
                  <a:srgbClr val="006298"/>
                </a:solidFill>
              </a:rPr>
              <a:t>020 7679 6633 </a:t>
            </a:r>
          </a:p>
          <a:p>
            <a:r>
              <a:rPr lang="en-GB" sz="2200" dirty="0">
                <a:solidFill>
                  <a:srgbClr val="006298"/>
                </a:solidFill>
              </a:rPr>
              <a:t>www.uclpartners.com </a:t>
            </a:r>
          </a:p>
          <a:p>
            <a:r>
              <a:rPr lang="en-GB" sz="2200" dirty="0">
                <a:solidFill>
                  <a:srgbClr val="006298"/>
                </a:solidFill>
              </a:rPr>
              <a:t>@uclpartners</a:t>
            </a:r>
          </a:p>
        </p:txBody>
      </p:sp>
    </p:spTree>
    <p:extLst>
      <p:ext uri="{BB962C8B-B14F-4D97-AF65-F5344CB8AC3E}">
        <p14:creationId xmlns:p14="http://schemas.microsoft.com/office/powerpoint/2010/main" val="722723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96008" y="3187621"/>
            <a:ext cx="5242878" cy="2117035"/>
          </a:xfrm>
          <a:prstGeom prst="rect">
            <a:avLst/>
          </a:prstGeom>
        </p:spPr>
        <p:txBody>
          <a:bodyPr lIns="128016" tIns="64008" rIns="128016" bIns="64008"/>
          <a:lstStyle>
            <a:lvl1pPr marL="0" indent="0">
              <a:buNone/>
              <a:defRPr sz="2200">
                <a:solidFill>
                  <a:srgbClr val="006298"/>
                </a:solidFill>
              </a:defRPr>
            </a:lvl1pPr>
            <a:lvl2pPr marL="640080" indent="0">
              <a:buNone/>
              <a:defRPr sz="2200">
                <a:solidFill>
                  <a:srgbClr val="006298"/>
                </a:solidFill>
              </a:defRPr>
            </a:lvl2pPr>
            <a:lvl3pPr marL="1280160" indent="0">
              <a:buNone/>
              <a:defRPr sz="2200">
                <a:solidFill>
                  <a:srgbClr val="006298"/>
                </a:solidFill>
              </a:defRPr>
            </a:lvl3pPr>
            <a:lvl4pPr marL="1920240" indent="0">
              <a:buNone/>
              <a:defRPr sz="2200">
                <a:solidFill>
                  <a:srgbClr val="006298"/>
                </a:solidFill>
              </a:defRPr>
            </a:lvl4pPr>
            <a:lvl5pPr marL="2560320" indent="0">
              <a:buNone/>
              <a:defRPr sz="2200">
                <a:solidFill>
                  <a:srgbClr val="006298"/>
                </a:solidFill>
              </a:defRPr>
            </a:lvl5pPr>
          </a:lstStyle>
          <a:p>
            <a:pPr lvl="0"/>
            <a:r>
              <a:rPr lang="en-US" dirty="0"/>
              <a:t>Click to edit text</a:t>
            </a:r>
          </a:p>
        </p:txBody>
      </p:sp>
      <p:sp>
        <p:nvSpPr>
          <p:cNvPr id="5" name="TextBox 4"/>
          <p:cNvSpPr txBox="1"/>
          <p:nvPr userDrawn="1"/>
        </p:nvSpPr>
        <p:spPr>
          <a:xfrm>
            <a:off x="2796007" y="2582754"/>
            <a:ext cx="5242182" cy="3576363"/>
          </a:xfrm>
          <a:prstGeom prst="rect">
            <a:avLst/>
          </a:prstGeom>
          <a:noFill/>
        </p:spPr>
        <p:txBody>
          <a:bodyPr wrap="square" lIns="128016" tIns="64008" rIns="128016" bIns="64008" rtlCol="0">
            <a:spAutoFit/>
          </a:bodyPr>
          <a:lstStyle/>
          <a:p>
            <a:r>
              <a:rPr lang="en-GB" sz="2200" dirty="0">
                <a:solidFill>
                  <a:srgbClr val="006298"/>
                </a:solidFill>
              </a:rPr>
              <a:t>For more information please contact:</a:t>
            </a: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r>
              <a:rPr lang="en-GB" sz="2200" dirty="0">
                <a:solidFill>
                  <a:srgbClr val="006298"/>
                </a:solidFill>
              </a:rPr>
              <a:t> </a:t>
            </a:r>
          </a:p>
          <a:p>
            <a:r>
              <a:rPr lang="en-GB" sz="2200" dirty="0">
                <a:solidFill>
                  <a:srgbClr val="006298"/>
                </a:solidFill>
              </a:rPr>
              <a:t>www.uclpartners.com </a:t>
            </a:r>
          </a:p>
          <a:p>
            <a:r>
              <a:rPr lang="en-GB" sz="2200" dirty="0">
                <a:solidFill>
                  <a:srgbClr val="006298"/>
                </a:solidFill>
              </a:rPr>
              <a:t>@uclpartners</a:t>
            </a:r>
          </a:p>
        </p:txBody>
      </p:sp>
    </p:spTree>
    <p:extLst>
      <p:ext uri="{BB962C8B-B14F-4D97-AF65-F5344CB8AC3E}">
        <p14:creationId xmlns:p14="http://schemas.microsoft.com/office/powerpoint/2010/main" val="41718969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9595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351155" y="1675765"/>
            <a:ext cx="12099290" cy="6349683"/>
          </a:xfrm>
          <a:prstGeom prst="rect">
            <a:avLst/>
          </a:prstGeom>
        </p:spPr>
        <p:txBody>
          <a:bodyPr lIns="128016" tIns="64008" rIns="128016" bIns="64008"/>
          <a:lstStyle>
            <a:lvl1pPr>
              <a:buClr>
                <a:srgbClr val="A4D620"/>
              </a:buClr>
              <a:defRPr sz="2800"/>
            </a:lvl1pPr>
            <a:lvl2pPr marL="1040130" indent="-400050">
              <a:buClr>
                <a:srgbClr val="A4D620"/>
              </a:buClr>
              <a:buSzPct val="90000"/>
              <a:buFont typeface="Courier New" panose="02070309020205020404" pitchFamily="49" charset="0"/>
              <a:buChar char="o"/>
              <a:defRPr sz="2500" baseline="0"/>
            </a:lvl2pPr>
            <a:lvl3pPr>
              <a:buClr>
                <a:srgbClr val="A4D620"/>
              </a:buClr>
              <a:defRPr sz="2200"/>
            </a:lvl3pPr>
            <a:lvl4pPr>
              <a:buClr>
                <a:srgbClr val="A4D620"/>
              </a:buClr>
              <a:defRPr sz="2200"/>
            </a:lvl4pPr>
            <a:lvl5pPr>
              <a:buClr>
                <a:srgbClr val="A4D620"/>
              </a:buClr>
              <a:defRPr sz="22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59406929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6937009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51155" y="1678320"/>
            <a:ext cx="5780723" cy="6274117"/>
          </a:xfrm>
          <a:prstGeom prst="rect">
            <a:avLst/>
          </a:prstGeom>
        </p:spPr>
        <p:txBody>
          <a:bodyPr lIns="128016" tIns="64008" rIns="128016" bIns="64008"/>
          <a:lstStyle>
            <a:lvl1pPr>
              <a:buClr>
                <a:schemeClr val="accent1"/>
              </a:buClr>
              <a:defRPr sz="2500"/>
            </a:lvl1pPr>
            <a:lvl2pPr>
              <a:buClr>
                <a:schemeClr val="accent1"/>
              </a:buClr>
              <a:defRPr sz="2500"/>
            </a:lvl2pPr>
            <a:lvl3pPr>
              <a:buClr>
                <a:schemeClr val="accent1"/>
              </a:buClr>
              <a:defRPr sz="2500"/>
            </a:lvl3pPr>
            <a:lvl4pPr>
              <a:buClr>
                <a:schemeClr val="accent1"/>
              </a:buClr>
              <a:defRPr sz="2500"/>
            </a:lvl4pPr>
            <a:lvl5pPr>
              <a:buClr>
                <a:schemeClr val="accent1"/>
              </a:buClr>
              <a:defRPr sz="2500"/>
            </a:lvl5pPr>
            <a:lvl6pPr>
              <a:defRPr sz="2500"/>
            </a:lvl6pPr>
            <a:lvl7pPr>
              <a:defRPr sz="2500"/>
            </a:lvl7pPr>
            <a:lvl8pPr>
              <a:defRPr sz="2500"/>
            </a:lvl8pPr>
            <a:lvl9pPr>
              <a:defRPr sz="25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6501612" y="1678320"/>
            <a:ext cx="5780722" cy="6274117"/>
          </a:xfrm>
          <a:prstGeom prst="rect">
            <a:avLst/>
          </a:prstGeom>
        </p:spPr>
        <p:txBody>
          <a:bodyPr lIns="128016" tIns="64008" rIns="128016" bIns="64008"/>
          <a:lstStyle>
            <a:lvl1pPr>
              <a:buClr>
                <a:schemeClr val="accent1"/>
              </a:buClr>
              <a:defRPr sz="2500"/>
            </a:lvl1pPr>
            <a:lvl2pPr>
              <a:buClr>
                <a:schemeClr val="accent1"/>
              </a:buClr>
              <a:defRPr sz="2500"/>
            </a:lvl2pPr>
            <a:lvl3pPr>
              <a:buClr>
                <a:schemeClr val="accent1"/>
              </a:buClr>
              <a:defRPr sz="2500"/>
            </a:lvl3pPr>
            <a:lvl4pPr>
              <a:buClr>
                <a:schemeClr val="accent1"/>
              </a:buClr>
              <a:defRPr sz="2500"/>
            </a:lvl4pPr>
            <a:lvl5pPr>
              <a:buClr>
                <a:schemeClr val="accent1"/>
              </a:buClr>
              <a:defRPr sz="2500"/>
            </a:lvl5pPr>
            <a:lvl6pPr>
              <a:defRPr sz="2500"/>
            </a:lvl6pPr>
            <a:lvl7pPr>
              <a:defRPr sz="2500"/>
            </a:lvl7pPr>
            <a:lvl8pPr>
              <a:defRPr sz="2500"/>
            </a:lvl8pPr>
            <a:lvl9pPr>
              <a:defRPr sz="25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15401302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51155" y="1678320"/>
            <a:ext cx="5780723" cy="6274117"/>
          </a:xfrm>
          <a:prstGeom prst="rect">
            <a:avLst/>
          </a:prstGeom>
        </p:spPr>
        <p:txBody>
          <a:bodyPr lIns="128016" tIns="64008" rIns="128016" bIns="64008"/>
          <a:lstStyle>
            <a:lvl1pPr>
              <a:buClr>
                <a:schemeClr val="accent1"/>
              </a:buClr>
              <a:defRPr sz="2500"/>
            </a:lvl1pPr>
            <a:lvl2pPr>
              <a:buClr>
                <a:schemeClr val="accent1"/>
              </a:buClr>
              <a:defRPr sz="2500"/>
            </a:lvl2pPr>
            <a:lvl3pPr>
              <a:buClr>
                <a:schemeClr val="accent1"/>
              </a:buClr>
              <a:defRPr sz="2500"/>
            </a:lvl3pPr>
            <a:lvl4pPr>
              <a:buClr>
                <a:schemeClr val="accent1"/>
              </a:buClr>
              <a:defRPr sz="2500"/>
            </a:lvl4pPr>
            <a:lvl5pPr>
              <a:buClr>
                <a:schemeClr val="accent1"/>
              </a:buClr>
              <a:defRPr sz="2500"/>
            </a:lvl5pPr>
            <a:lvl6pPr>
              <a:defRPr sz="2500"/>
            </a:lvl6pPr>
            <a:lvl7pPr>
              <a:defRPr sz="2500"/>
            </a:lvl7pPr>
            <a:lvl8pPr>
              <a:defRPr sz="2500"/>
            </a:lvl8pPr>
            <a:lvl9pPr>
              <a:defRPr sz="25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6501612" y="1678320"/>
            <a:ext cx="5780722" cy="6274117"/>
          </a:xfrm>
          <a:prstGeom prst="rect">
            <a:avLst/>
          </a:prstGeom>
        </p:spPr>
        <p:txBody>
          <a:bodyPr lIns="128016" tIns="64008" rIns="128016" bIns="64008"/>
          <a:lstStyle>
            <a:lvl1pPr>
              <a:buClr>
                <a:schemeClr val="accent1"/>
              </a:buClr>
              <a:defRPr sz="2500"/>
            </a:lvl1pPr>
            <a:lvl2pPr>
              <a:buClr>
                <a:schemeClr val="accent1"/>
              </a:buClr>
              <a:defRPr sz="2500"/>
            </a:lvl2pPr>
            <a:lvl3pPr>
              <a:buClr>
                <a:schemeClr val="accent1"/>
              </a:buClr>
              <a:defRPr sz="2500"/>
            </a:lvl3pPr>
            <a:lvl4pPr>
              <a:buClr>
                <a:schemeClr val="accent1"/>
              </a:buClr>
              <a:defRPr sz="2500"/>
            </a:lvl4pPr>
            <a:lvl5pPr>
              <a:buClr>
                <a:schemeClr val="accent1"/>
              </a:buClr>
              <a:defRPr sz="2500"/>
            </a:lvl5pPr>
            <a:lvl6pPr>
              <a:defRPr sz="2500"/>
            </a:lvl6pPr>
            <a:lvl7pPr>
              <a:defRPr sz="2500"/>
            </a:lvl7pPr>
            <a:lvl8pPr>
              <a:defRPr sz="2500"/>
            </a:lvl8pPr>
            <a:lvl9pPr>
              <a:defRPr sz="25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2327539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351155" y="1675765"/>
            <a:ext cx="12099290" cy="6349683"/>
          </a:xfrm>
          <a:prstGeom prst="rect">
            <a:avLst/>
          </a:prstGeom>
        </p:spPr>
        <p:txBody>
          <a:bodyPr lIns="128016" tIns="64008" rIns="128016" bIns="64008"/>
          <a:lstStyle>
            <a:lvl1pPr>
              <a:buClr>
                <a:srgbClr val="A4D620"/>
              </a:buClr>
              <a:defRPr sz="2800"/>
            </a:lvl1pPr>
            <a:lvl2pPr marL="1040130" indent="-400050">
              <a:buClr>
                <a:srgbClr val="A4D620"/>
              </a:buClr>
              <a:buSzPct val="90000"/>
              <a:buFont typeface="Courier New" panose="02070309020205020404" pitchFamily="49" charset="0"/>
              <a:buChar char="o"/>
              <a:defRPr sz="2500"/>
            </a:lvl2pPr>
            <a:lvl3pPr>
              <a:buClr>
                <a:srgbClr val="A4D620"/>
              </a:buClr>
              <a:defRPr sz="2200"/>
            </a:lvl3pPr>
            <a:lvl4pPr>
              <a:buClr>
                <a:srgbClr val="A4D620"/>
              </a:buClr>
              <a:defRPr sz="2000"/>
            </a:lvl4pPr>
            <a:lvl5pPr>
              <a:buClr>
                <a:srgbClr val="A4D620"/>
              </a:buClr>
              <a:defRPr sz="20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7232278" y="4448793"/>
            <a:ext cx="5236994" cy="3614307"/>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lIns="128016" tIns="64008" rIns="128016" bIns="64008" anchor="ctr"/>
          <a:lstStyle>
            <a:lvl1pPr marL="0" indent="0">
              <a:buFontTx/>
              <a:buNone/>
              <a:defRPr sz="3900" baseline="0"/>
            </a:lvl1pPr>
          </a:lstStyle>
          <a:p>
            <a:r>
              <a:rPr lang="en-GB" dirty="0"/>
              <a:t>Drag picture to placeholder or click icon to add</a:t>
            </a:r>
          </a:p>
        </p:txBody>
      </p:sp>
    </p:spTree>
    <p:extLst>
      <p:ext uri="{BB962C8B-B14F-4D97-AF65-F5344CB8AC3E}">
        <p14:creationId xmlns:p14="http://schemas.microsoft.com/office/powerpoint/2010/main" val="75426340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482937" y="1575753"/>
            <a:ext cx="11967508" cy="6317914"/>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lIns="128016" tIns="64008" rIns="128016" bIns="64008"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10425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351154" y="1574642"/>
            <a:ext cx="12098317" cy="6451917"/>
          </a:xfrm>
          <a:prstGeom prst="rect">
            <a:avLst/>
          </a:prstGeom>
        </p:spPr>
        <p:txBody>
          <a:bodyPr lIns="128016" tIns="64008" rIns="128016" bIns="64008"/>
          <a:lstStyle>
            <a:lvl1pPr>
              <a:defRPr sz="4200" baseline="0"/>
            </a:lvl1pPr>
            <a:lvl2pPr>
              <a:defRPr sz="2500"/>
            </a:lvl2pPr>
            <a:lvl3pPr>
              <a:defRPr sz="2500"/>
            </a:lvl3pPr>
            <a:lvl4pPr>
              <a:defRPr sz="2500"/>
            </a:lvl4pPr>
            <a:lvl5pPr>
              <a:defRPr sz="2500"/>
            </a:lvl5pPr>
            <a:lvl6pPr>
              <a:defRPr sz="2500"/>
            </a:lvl6pPr>
            <a:lvl7pPr>
              <a:defRPr sz="2500"/>
            </a:lvl7pPr>
            <a:lvl8pPr>
              <a:defRPr sz="2500"/>
            </a:lvl8pPr>
            <a:lvl9pPr>
              <a:defRPr sz="2500"/>
            </a:lvl9pPr>
          </a:lstStyle>
          <a:p>
            <a:pPr lvl="0"/>
            <a:r>
              <a:rPr lang="en-US" dirty="0"/>
              <a:t>Click icon to add content</a:t>
            </a:r>
          </a:p>
        </p:txBody>
      </p:sp>
      <p:sp>
        <p:nvSpPr>
          <p:cNvPr id="3"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618060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033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2240281"/>
            <a:ext cx="11521440" cy="6336348"/>
          </a:xfrm>
          <a:prstGeom prst="rect">
            <a:avLst/>
          </a:prstGeom>
        </p:spPr>
        <p:txBody>
          <a:bodyPr lIns="128016" tIns="64008" rIns="128016" bIns="64008"/>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9174480" y="8898891"/>
            <a:ext cx="2987040" cy="511175"/>
          </a:xfrm>
          <a:prstGeom prst="rect">
            <a:avLst/>
          </a:prstGeom>
          <a:ln/>
        </p:spPr>
        <p:txBody>
          <a:bodyPr lIns="128016" tIns="64008" rIns="128016" bIns="64008"/>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576"/>
            <a:ext cx="12817834" cy="147325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32438" y="372605"/>
            <a:ext cx="2002746" cy="634967"/>
          </a:xfrm>
          <a:prstGeom prst="rect">
            <a:avLst/>
          </a:prstGeom>
        </p:spPr>
      </p:pic>
    </p:spTree>
    <p:extLst>
      <p:ext uri="{BB962C8B-B14F-4D97-AF65-F5344CB8AC3E}">
        <p14:creationId xmlns:p14="http://schemas.microsoft.com/office/powerpoint/2010/main" val="17063973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977" y="0"/>
            <a:ext cx="7331078" cy="9601200"/>
          </a:xfrm>
          <a:prstGeom prst="rect">
            <a:avLst/>
          </a:prstGeom>
        </p:spPr>
      </p:pic>
      <p:sp>
        <p:nvSpPr>
          <p:cNvPr id="6" name="Text Placeholder 9"/>
          <p:cNvSpPr>
            <a:spLocks noGrp="1"/>
          </p:cNvSpPr>
          <p:nvPr>
            <p:ph type="body" sz="quarter" idx="10" hasCustomPrompt="1"/>
          </p:nvPr>
        </p:nvSpPr>
        <p:spPr>
          <a:xfrm>
            <a:off x="2872417" y="7824936"/>
            <a:ext cx="9376728" cy="705678"/>
          </a:xfrm>
          <a:prstGeom prst="rect">
            <a:avLst/>
          </a:prstGeom>
        </p:spPr>
        <p:txBody>
          <a:bodyPr lIns="128016" tIns="64008" rIns="128016" bIns="64008"/>
          <a:lstStyle>
            <a:lvl1pPr marL="0" indent="0">
              <a:buNone/>
              <a:defRPr sz="22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872408" y="6816842"/>
            <a:ext cx="9375442" cy="1009015"/>
          </a:xfrm>
          <a:prstGeom prst="rect">
            <a:avLst/>
          </a:prstGeom>
        </p:spPr>
        <p:txBody>
          <a:bodyPr lIns="128016" tIns="64008" rIns="128016" bIns="64008"/>
          <a:lstStyle>
            <a:lvl1pPr marL="0" indent="0">
              <a:buNone/>
              <a:defRPr sz="39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872417" y="8530614"/>
            <a:ext cx="9376728" cy="503118"/>
          </a:xfrm>
          <a:prstGeom prst="rect">
            <a:avLst/>
          </a:prstGeom>
        </p:spPr>
        <p:txBody>
          <a:bodyPr lIns="128016" tIns="64008" rIns="128016" bIns="64008"/>
          <a:lstStyle>
            <a:lvl1pPr marL="0" indent="0">
              <a:buNone/>
              <a:defRPr sz="2200" b="0">
                <a:solidFill>
                  <a:srgbClr val="006298"/>
                </a:solidFill>
              </a:defRPr>
            </a:lvl1pPr>
          </a:lstStyle>
          <a:p>
            <a:pPr lvl="0"/>
            <a:r>
              <a:rPr lang="en-GB" dirty="0"/>
              <a:t>Date</a:t>
            </a:r>
          </a:p>
        </p:txBody>
      </p:sp>
    </p:spTree>
    <p:extLst>
      <p:ext uri="{BB962C8B-B14F-4D97-AF65-F5344CB8AC3E}">
        <p14:creationId xmlns:p14="http://schemas.microsoft.com/office/powerpoint/2010/main" val="3629955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96011" y="3187621"/>
            <a:ext cx="5242878" cy="2117035"/>
          </a:xfrm>
          <a:prstGeom prst="rect">
            <a:avLst/>
          </a:prstGeom>
        </p:spPr>
        <p:txBody>
          <a:bodyPr lIns="128016" tIns="64008" rIns="128016" bIns="64008"/>
          <a:lstStyle>
            <a:lvl1pPr marL="0" indent="0">
              <a:buNone/>
              <a:defRPr sz="2200">
                <a:solidFill>
                  <a:srgbClr val="006298"/>
                </a:solidFill>
              </a:defRPr>
            </a:lvl1pPr>
            <a:lvl2pPr marL="640080" indent="0">
              <a:buNone/>
              <a:defRPr sz="2200">
                <a:solidFill>
                  <a:srgbClr val="006298"/>
                </a:solidFill>
              </a:defRPr>
            </a:lvl2pPr>
            <a:lvl3pPr marL="1280160" indent="0">
              <a:buNone/>
              <a:defRPr sz="2200">
                <a:solidFill>
                  <a:srgbClr val="006298"/>
                </a:solidFill>
              </a:defRPr>
            </a:lvl3pPr>
            <a:lvl4pPr marL="1920240" indent="0">
              <a:buNone/>
              <a:defRPr sz="2200">
                <a:solidFill>
                  <a:srgbClr val="006298"/>
                </a:solidFill>
              </a:defRPr>
            </a:lvl4pPr>
            <a:lvl5pPr marL="2560320" indent="0">
              <a:buNone/>
              <a:defRPr sz="2200">
                <a:solidFill>
                  <a:srgbClr val="006298"/>
                </a:solidFill>
              </a:defRPr>
            </a:lvl5pPr>
          </a:lstStyle>
          <a:p>
            <a:pPr lvl="0"/>
            <a:r>
              <a:rPr lang="en-US" dirty="0"/>
              <a:t>Click to edit text</a:t>
            </a:r>
          </a:p>
        </p:txBody>
      </p:sp>
      <p:sp>
        <p:nvSpPr>
          <p:cNvPr id="5" name="TextBox 4"/>
          <p:cNvSpPr txBox="1"/>
          <p:nvPr/>
        </p:nvSpPr>
        <p:spPr>
          <a:xfrm>
            <a:off x="2796009" y="2582760"/>
            <a:ext cx="5242182" cy="3576363"/>
          </a:xfrm>
          <a:prstGeom prst="rect">
            <a:avLst/>
          </a:prstGeom>
          <a:noFill/>
        </p:spPr>
        <p:txBody>
          <a:bodyPr wrap="square" lIns="128016" tIns="64008" rIns="128016" bIns="64008" rtlCol="0">
            <a:spAutoFit/>
          </a:bodyPr>
          <a:lstStyle/>
          <a:p>
            <a:r>
              <a:rPr lang="en-GB" sz="2200" dirty="0">
                <a:solidFill>
                  <a:srgbClr val="006298"/>
                </a:solidFill>
              </a:rPr>
              <a:t>For more information please contact:</a:t>
            </a: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r>
              <a:rPr lang="en-GB" sz="2200" dirty="0">
                <a:solidFill>
                  <a:srgbClr val="006298"/>
                </a:solidFill>
              </a:rPr>
              <a:t> </a:t>
            </a:r>
          </a:p>
          <a:p>
            <a:r>
              <a:rPr lang="en-GB" sz="2200" dirty="0">
                <a:solidFill>
                  <a:srgbClr val="006298"/>
                </a:solidFill>
              </a:rPr>
              <a:t>www.uclpartners.com </a:t>
            </a:r>
          </a:p>
          <a:p>
            <a:r>
              <a:rPr lang="en-GB" sz="2200" dirty="0">
                <a:solidFill>
                  <a:srgbClr val="006298"/>
                </a:solidFill>
              </a:rPr>
              <a:t>@uclpartners</a:t>
            </a:r>
          </a:p>
        </p:txBody>
      </p:sp>
    </p:spTree>
    <p:extLst>
      <p:ext uri="{BB962C8B-B14F-4D97-AF65-F5344CB8AC3E}">
        <p14:creationId xmlns:p14="http://schemas.microsoft.com/office/powerpoint/2010/main" val="928218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89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351155" y="1675765"/>
            <a:ext cx="12099290" cy="6349683"/>
          </a:xfrm>
          <a:prstGeom prst="rect">
            <a:avLst/>
          </a:prstGeom>
        </p:spPr>
        <p:txBody>
          <a:bodyPr lIns="128016" tIns="64008" rIns="128016" bIns="64008"/>
          <a:lstStyle>
            <a:lvl1pPr>
              <a:buClr>
                <a:srgbClr val="A4D620"/>
              </a:buClr>
              <a:defRPr sz="2800"/>
            </a:lvl1pPr>
            <a:lvl2pPr marL="1040130" indent="-400050">
              <a:buClr>
                <a:srgbClr val="A4D620"/>
              </a:buClr>
              <a:buSzPct val="90000"/>
              <a:buFont typeface="Courier New" panose="02070309020205020404" pitchFamily="49" charset="0"/>
              <a:buChar char="o"/>
              <a:defRPr sz="2500"/>
            </a:lvl2pPr>
            <a:lvl3pPr>
              <a:buClr>
                <a:srgbClr val="A4D620"/>
              </a:buClr>
              <a:defRPr sz="2200"/>
            </a:lvl3pPr>
            <a:lvl4pPr>
              <a:buClr>
                <a:srgbClr val="A4D620"/>
              </a:buClr>
              <a:defRPr sz="2000"/>
            </a:lvl4pPr>
            <a:lvl5pPr>
              <a:buClr>
                <a:srgbClr val="A4D620"/>
              </a:buClr>
              <a:defRPr sz="20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7232278" y="4448793"/>
            <a:ext cx="5236994" cy="3614307"/>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lIns="128016" tIns="64008" rIns="128016" bIns="64008" anchor="ctr"/>
          <a:lstStyle>
            <a:lvl1pPr marL="0" indent="0">
              <a:buFontTx/>
              <a:buNone/>
              <a:defRPr sz="3900" baseline="0"/>
            </a:lvl1pPr>
          </a:lstStyle>
          <a:p>
            <a:r>
              <a:rPr lang="en-GB" dirty="0"/>
              <a:t>Drag picture to placeholder or click icon to add</a:t>
            </a:r>
          </a:p>
        </p:txBody>
      </p:sp>
    </p:spTree>
    <p:extLst>
      <p:ext uri="{BB962C8B-B14F-4D97-AF65-F5344CB8AC3E}">
        <p14:creationId xmlns:p14="http://schemas.microsoft.com/office/powerpoint/2010/main" val="267059567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351155" y="1675765"/>
            <a:ext cx="12099290" cy="6349683"/>
          </a:xfrm>
          <a:prstGeom prst="rect">
            <a:avLst/>
          </a:prstGeom>
        </p:spPr>
        <p:txBody>
          <a:bodyPr lIns="128016" tIns="64008" rIns="128016" bIns="64008"/>
          <a:lstStyle>
            <a:lvl1pPr>
              <a:buClr>
                <a:srgbClr val="A4D620"/>
              </a:buClr>
              <a:defRPr sz="2800"/>
            </a:lvl1pPr>
            <a:lvl2pPr marL="1040130" indent="-400050">
              <a:buClr>
                <a:srgbClr val="A4D620"/>
              </a:buClr>
              <a:buSzPct val="90000"/>
              <a:buFont typeface="Courier New" panose="02070309020205020404" pitchFamily="49" charset="0"/>
              <a:buChar char="o"/>
              <a:defRPr sz="2500" baseline="0"/>
            </a:lvl2pPr>
            <a:lvl3pPr>
              <a:buClr>
                <a:srgbClr val="A4D620"/>
              </a:buClr>
              <a:defRPr sz="2200"/>
            </a:lvl3pPr>
            <a:lvl4pPr>
              <a:buClr>
                <a:srgbClr val="A4D620"/>
              </a:buClr>
              <a:defRPr sz="2200"/>
            </a:lvl4pPr>
            <a:lvl5pPr>
              <a:buClr>
                <a:srgbClr val="A4D620"/>
              </a:buClr>
              <a:defRPr sz="22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2747531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088518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51155" y="1678320"/>
            <a:ext cx="5780723" cy="6274117"/>
          </a:xfrm>
          <a:prstGeom prst="rect">
            <a:avLst/>
          </a:prstGeom>
        </p:spPr>
        <p:txBody>
          <a:bodyPr lIns="128016" tIns="64008" rIns="128016" bIns="64008"/>
          <a:lstStyle>
            <a:lvl1pPr>
              <a:buClr>
                <a:schemeClr val="accent1"/>
              </a:buClr>
              <a:defRPr sz="2500"/>
            </a:lvl1pPr>
            <a:lvl2pPr>
              <a:buClr>
                <a:schemeClr val="accent1"/>
              </a:buClr>
              <a:defRPr sz="2500"/>
            </a:lvl2pPr>
            <a:lvl3pPr>
              <a:buClr>
                <a:schemeClr val="accent1"/>
              </a:buClr>
              <a:defRPr sz="2500"/>
            </a:lvl3pPr>
            <a:lvl4pPr>
              <a:buClr>
                <a:schemeClr val="accent1"/>
              </a:buClr>
              <a:defRPr sz="2500"/>
            </a:lvl4pPr>
            <a:lvl5pPr>
              <a:buClr>
                <a:schemeClr val="accent1"/>
              </a:buClr>
              <a:defRPr sz="2500"/>
            </a:lvl5pPr>
            <a:lvl6pPr>
              <a:defRPr sz="2500"/>
            </a:lvl6pPr>
            <a:lvl7pPr>
              <a:defRPr sz="2500"/>
            </a:lvl7pPr>
            <a:lvl8pPr>
              <a:defRPr sz="2500"/>
            </a:lvl8pPr>
            <a:lvl9pPr>
              <a:defRPr sz="25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6501612" y="1678320"/>
            <a:ext cx="5780722" cy="6274117"/>
          </a:xfrm>
          <a:prstGeom prst="rect">
            <a:avLst/>
          </a:prstGeom>
        </p:spPr>
        <p:txBody>
          <a:bodyPr lIns="128016" tIns="64008" rIns="128016" bIns="64008"/>
          <a:lstStyle>
            <a:lvl1pPr>
              <a:buClr>
                <a:schemeClr val="accent1"/>
              </a:buClr>
              <a:defRPr sz="2500"/>
            </a:lvl1pPr>
            <a:lvl2pPr>
              <a:buClr>
                <a:schemeClr val="accent1"/>
              </a:buClr>
              <a:defRPr sz="2500"/>
            </a:lvl2pPr>
            <a:lvl3pPr>
              <a:buClr>
                <a:schemeClr val="accent1"/>
              </a:buClr>
              <a:defRPr sz="2500"/>
            </a:lvl3pPr>
            <a:lvl4pPr>
              <a:buClr>
                <a:schemeClr val="accent1"/>
              </a:buClr>
              <a:defRPr sz="2500"/>
            </a:lvl4pPr>
            <a:lvl5pPr>
              <a:buClr>
                <a:schemeClr val="accent1"/>
              </a:buClr>
              <a:defRPr sz="2500"/>
            </a:lvl5pPr>
            <a:lvl6pPr>
              <a:defRPr sz="2500"/>
            </a:lvl6pPr>
            <a:lvl7pPr>
              <a:defRPr sz="2500"/>
            </a:lvl7pPr>
            <a:lvl8pPr>
              <a:defRPr sz="2500"/>
            </a:lvl8pPr>
            <a:lvl9pPr>
              <a:defRPr sz="25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20849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351155" y="1675765"/>
            <a:ext cx="12099290" cy="6349683"/>
          </a:xfrm>
          <a:prstGeom prst="rect">
            <a:avLst/>
          </a:prstGeom>
        </p:spPr>
        <p:txBody>
          <a:bodyPr lIns="128016" tIns="64008" rIns="128016" bIns="64008"/>
          <a:lstStyle>
            <a:lvl1pPr>
              <a:buClr>
                <a:srgbClr val="A4D620"/>
              </a:buClr>
              <a:defRPr sz="2800"/>
            </a:lvl1pPr>
            <a:lvl2pPr marL="1040130" indent="-400050">
              <a:buClr>
                <a:srgbClr val="A4D620"/>
              </a:buClr>
              <a:buSzPct val="90000"/>
              <a:buFont typeface="Courier New" panose="02070309020205020404" pitchFamily="49" charset="0"/>
              <a:buChar char="o"/>
              <a:defRPr sz="2500"/>
            </a:lvl2pPr>
            <a:lvl3pPr>
              <a:buClr>
                <a:srgbClr val="A4D620"/>
              </a:buClr>
              <a:defRPr sz="2200"/>
            </a:lvl3pPr>
            <a:lvl4pPr>
              <a:buClr>
                <a:srgbClr val="A4D620"/>
              </a:buClr>
              <a:defRPr sz="2000"/>
            </a:lvl4pPr>
            <a:lvl5pPr>
              <a:buClr>
                <a:srgbClr val="A4D620"/>
              </a:buClr>
              <a:defRPr sz="20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7232278" y="4448793"/>
            <a:ext cx="5236994" cy="3614307"/>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lIns="128016" tIns="64008" rIns="128016" bIns="64008" anchor="ctr"/>
          <a:lstStyle>
            <a:lvl1pPr marL="0" indent="0">
              <a:buFontTx/>
              <a:buNone/>
              <a:defRPr sz="3900" baseline="0"/>
            </a:lvl1pPr>
          </a:lstStyle>
          <a:p>
            <a:r>
              <a:rPr lang="en-GB" dirty="0"/>
              <a:t>Drag picture to placeholder or click icon to add</a:t>
            </a:r>
          </a:p>
        </p:txBody>
      </p:sp>
    </p:spTree>
    <p:extLst>
      <p:ext uri="{BB962C8B-B14F-4D97-AF65-F5344CB8AC3E}">
        <p14:creationId xmlns:p14="http://schemas.microsoft.com/office/powerpoint/2010/main" val="23209392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482937" y="1575753"/>
            <a:ext cx="11967508" cy="6317914"/>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lIns="128016" tIns="64008" rIns="128016" bIns="64008"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32030371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351154" y="1574642"/>
            <a:ext cx="12098317" cy="6451917"/>
          </a:xfrm>
          <a:prstGeom prst="rect">
            <a:avLst/>
          </a:prstGeom>
        </p:spPr>
        <p:txBody>
          <a:bodyPr lIns="128016" tIns="64008" rIns="128016" bIns="64008"/>
          <a:lstStyle>
            <a:lvl1pPr>
              <a:defRPr sz="4200" baseline="0"/>
            </a:lvl1pPr>
            <a:lvl2pPr>
              <a:defRPr sz="2500"/>
            </a:lvl2pPr>
            <a:lvl3pPr>
              <a:defRPr sz="2500"/>
            </a:lvl3pPr>
            <a:lvl4pPr>
              <a:defRPr sz="2500"/>
            </a:lvl4pPr>
            <a:lvl5pPr>
              <a:defRPr sz="2500"/>
            </a:lvl5pPr>
            <a:lvl6pPr>
              <a:defRPr sz="2500"/>
            </a:lvl6pPr>
            <a:lvl7pPr>
              <a:defRPr sz="2500"/>
            </a:lvl7pPr>
            <a:lvl8pPr>
              <a:defRPr sz="2500"/>
            </a:lvl8pPr>
            <a:lvl9pPr>
              <a:defRPr sz="2500"/>
            </a:lvl9pPr>
          </a:lstStyle>
          <a:p>
            <a:pPr lvl="0"/>
            <a:r>
              <a:rPr lang="en-US" dirty="0"/>
              <a:t>Click icon to add content</a:t>
            </a:r>
          </a:p>
        </p:txBody>
      </p:sp>
      <p:sp>
        <p:nvSpPr>
          <p:cNvPr id="3"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7074823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596"/>
            <a:ext cx="10881360" cy="2058035"/>
          </a:xfrm>
          <a:prstGeom prst="rect">
            <a:avLst/>
          </a:prstGeom>
        </p:spPr>
        <p:txBody>
          <a:bodyPr lIns="128016" tIns="64008" rIns="128016" bIns="64008"/>
          <a:lstStyle/>
          <a:p>
            <a:r>
              <a:rPr lang="en-GB"/>
              <a:t>Click to edit Master title style</a:t>
            </a:r>
          </a:p>
        </p:txBody>
      </p:sp>
      <p:sp>
        <p:nvSpPr>
          <p:cNvPr id="3" name="Subtitle 2"/>
          <p:cNvSpPr>
            <a:spLocks noGrp="1"/>
          </p:cNvSpPr>
          <p:nvPr>
            <p:ph type="subTitle" idx="1"/>
          </p:nvPr>
        </p:nvSpPr>
        <p:spPr>
          <a:xfrm>
            <a:off x="1920240" y="5440680"/>
            <a:ext cx="8961120" cy="2453640"/>
          </a:xfrm>
          <a:prstGeom prst="rect">
            <a:avLst/>
          </a:prstGeom>
        </p:spPr>
        <p:txBody>
          <a:bodyPr lIns="128016" tIns="64008" rIns="128016" bIns="64008"/>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640080" y="8898891"/>
            <a:ext cx="2987040" cy="511175"/>
          </a:xfrm>
          <a:prstGeom prst="rect">
            <a:avLst/>
          </a:prstGeom>
        </p:spPr>
        <p:txBody>
          <a:bodyPr lIns="128016" tIns="64008" rIns="128016" bIns="64008"/>
          <a:lstStyle/>
          <a:p>
            <a:fld id="{EFACA269-9148-405F-86A2-ED7573B9B5C6}" type="datetimeFigureOut">
              <a:rPr lang="en-GB" smtClean="0">
                <a:solidFill>
                  <a:prstClr val="black"/>
                </a:solidFill>
              </a:rPr>
              <a:pPr/>
              <a:t>27/09/2017</a:t>
            </a:fld>
            <a:endParaRPr lang="en-GB" dirty="0">
              <a:solidFill>
                <a:prstClr val="black"/>
              </a:solidFill>
            </a:endParaRPr>
          </a:p>
        </p:txBody>
      </p:sp>
      <p:sp>
        <p:nvSpPr>
          <p:cNvPr id="5" name="Footer Placeholder 4"/>
          <p:cNvSpPr>
            <a:spLocks noGrp="1"/>
          </p:cNvSpPr>
          <p:nvPr>
            <p:ph type="ftr" sz="quarter" idx="11"/>
          </p:nvPr>
        </p:nvSpPr>
        <p:spPr>
          <a:xfrm>
            <a:off x="4373880" y="8898891"/>
            <a:ext cx="4053840" cy="511175"/>
          </a:xfrm>
          <a:prstGeom prst="rect">
            <a:avLst/>
          </a:prstGeom>
        </p:spPr>
        <p:txBody>
          <a:bodyPr lIns="128016" tIns="64008" rIns="128016" bIns="64008"/>
          <a:lstStyle/>
          <a:p>
            <a:endParaRPr lang="en-GB" dirty="0">
              <a:solidFill>
                <a:prstClr val="black"/>
              </a:solidFill>
            </a:endParaRPr>
          </a:p>
        </p:txBody>
      </p:sp>
      <p:sp>
        <p:nvSpPr>
          <p:cNvPr id="6" name="Slide Number Placeholder 5"/>
          <p:cNvSpPr>
            <a:spLocks noGrp="1"/>
          </p:cNvSpPr>
          <p:nvPr>
            <p:ph type="sldNum" sz="quarter" idx="12"/>
          </p:nvPr>
        </p:nvSpPr>
        <p:spPr>
          <a:xfrm>
            <a:off x="9174480" y="8898891"/>
            <a:ext cx="2987040" cy="511175"/>
          </a:xfrm>
          <a:prstGeom prst="rect">
            <a:avLst/>
          </a:prstGeom>
        </p:spPr>
        <p:txBody>
          <a:bodyPr lIns="128016" tIns="64008" rIns="128016" bIns="64008"/>
          <a:lstStyle/>
          <a:p>
            <a:fld id="{DC25EE48-E841-457A-9275-CE7AD3BD4C4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59968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2240281"/>
            <a:ext cx="11521440" cy="6336348"/>
          </a:xfrm>
          <a:prstGeom prst="rect">
            <a:avLst/>
          </a:prstGeom>
        </p:spPr>
        <p:txBody>
          <a:bodyPr lIns="128016" tIns="64008" rIns="128016" bIns="64008"/>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9174480" y="8898891"/>
            <a:ext cx="2987040" cy="511175"/>
          </a:xfrm>
          <a:prstGeom prst="rect">
            <a:avLst/>
          </a:prstGeom>
          <a:ln/>
        </p:spPr>
        <p:txBody>
          <a:bodyPr lIns="128016" tIns="64008" rIns="128016" bIns="64008"/>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576"/>
            <a:ext cx="12817834" cy="147325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32438" y="372605"/>
            <a:ext cx="2002746" cy="634967"/>
          </a:xfrm>
          <a:prstGeom prst="rect">
            <a:avLst/>
          </a:prstGeom>
        </p:spPr>
      </p:pic>
    </p:spTree>
    <p:extLst>
      <p:ext uri="{BB962C8B-B14F-4D97-AF65-F5344CB8AC3E}">
        <p14:creationId xmlns:p14="http://schemas.microsoft.com/office/powerpoint/2010/main" val="24376050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977" y="0"/>
            <a:ext cx="7331078" cy="9601200"/>
          </a:xfrm>
          <a:prstGeom prst="rect">
            <a:avLst/>
          </a:prstGeom>
        </p:spPr>
      </p:pic>
      <p:sp>
        <p:nvSpPr>
          <p:cNvPr id="6" name="Text Placeholder 9"/>
          <p:cNvSpPr>
            <a:spLocks noGrp="1"/>
          </p:cNvSpPr>
          <p:nvPr>
            <p:ph type="body" sz="quarter" idx="10" hasCustomPrompt="1"/>
          </p:nvPr>
        </p:nvSpPr>
        <p:spPr>
          <a:xfrm>
            <a:off x="2872417" y="7824936"/>
            <a:ext cx="9376728" cy="705678"/>
          </a:xfrm>
          <a:prstGeom prst="rect">
            <a:avLst/>
          </a:prstGeom>
        </p:spPr>
        <p:txBody>
          <a:bodyPr lIns="128016" tIns="64008" rIns="128016" bIns="64008"/>
          <a:lstStyle>
            <a:lvl1pPr marL="0" indent="0">
              <a:buNone/>
              <a:defRPr sz="22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872408" y="6816842"/>
            <a:ext cx="9375442" cy="1009015"/>
          </a:xfrm>
          <a:prstGeom prst="rect">
            <a:avLst/>
          </a:prstGeom>
        </p:spPr>
        <p:txBody>
          <a:bodyPr lIns="128016" tIns="64008" rIns="128016" bIns="64008"/>
          <a:lstStyle>
            <a:lvl1pPr marL="0" indent="0">
              <a:buNone/>
              <a:defRPr sz="39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872417" y="8530614"/>
            <a:ext cx="9376728" cy="503118"/>
          </a:xfrm>
          <a:prstGeom prst="rect">
            <a:avLst/>
          </a:prstGeom>
        </p:spPr>
        <p:txBody>
          <a:bodyPr lIns="128016" tIns="64008" rIns="128016" bIns="64008"/>
          <a:lstStyle>
            <a:lvl1pPr marL="0" indent="0">
              <a:buNone/>
              <a:defRPr sz="2200" b="0">
                <a:solidFill>
                  <a:srgbClr val="006298"/>
                </a:solidFill>
              </a:defRPr>
            </a:lvl1pPr>
          </a:lstStyle>
          <a:p>
            <a:pPr lvl="0"/>
            <a:r>
              <a:rPr lang="en-GB" dirty="0"/>
              <a:t>Date</a:t>
            </a:r>
          </a:p>
        </p:txBody>
      </p:sp>
    </p:spTree>
    <p:extLst>
      <p:ext uri="{BB962C8B-B14F-4D97-AF65-F5344CB8AC3E}">
        <p14:creationId xmlns:p14="http://schemas.microsoft.com/office/powerpoint/2010/main" val="19152673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96011" y="3187621"/>
            <a:ext cx="5242878" cy="2117035"/>
          </a:xfrm>
          <a:prstGeom prst="rect">
            <a:avLst/>
          </a:prstGeom>
        </p:spPr>
        <p:txBody>
          <a:bodyPr lIns="128016" tIns="64008" rIns="128016" bIns="64008"/>
          <a:lstStyle>
            <a:lvl1pPr marL="0" indent="0">
              <a:buNone/>
              <a:defRPr sz="2200">
                <a:solidFill>
                  <a:srgbClr val="006298"/>
                </a:solidFill>
              </a:defRPr>
            </a:lvl1pPr>
            <a:lvl2pPr marL="640080" indent="0">
              <a:buNone/>
              <a:defRPr sz="2200">
                <a:solidFill>
                  <a:srgbClr val="006298"/>
                </a:solidFill>
              </a:defRPr>
            </a:lvl2pPr>
            <a:lvl3pPr marL="1280160" indent="0">
              <a:buNone/>
              <a:defRPr sz="2200">
                <a:solidFill>
                  <a:srgbClr val="006298"/>
                </a:solidFill>
              </a:defRPr>
            </a:lvl3pPr>
            <a:lvl4pPr marL="1920240" indent="0">
              <a:buNone/>
              <a:defRPr sz="2200">
                <a:solidFill>
                  <a:srgbClr val="006298"/>
                </a:solidFill>
              </a:defRPr>
            </a:lvl4pPr>
            <a:lvl5pPr marL="2560320" indent="0">
              <a:buNone/>
              <a:defRPr sz="2200">
                <a:solidFill>
                  <a:srgbClr val="006298"/>
                </a:solidFill>
              </a:defRPr>
            </a:lvl5pPr>
          </a:lstStyle>
          <a:p>
            <a:pPr lvl="0"/>
            <a:r>
              <a:rPr lang="en-US" dirty="0"/>
              <a:t>Click to edit text</a:t>
            </a:r>
          </a:p>
        </p:txBody>
      </p:sp>
      <p:sp>
        <p:nvSpPr>
          <p:cNvPr id="5" name="TextBox 4"/>
          <p:cNvSpPr txBox="1"/>
          <p:nvPr/>
        </p:nvSpPr>
        <p:spPr>
          <a:xfrm>
            <a:off x="2796009" y="2582760"/>
            <a:ext cx="5242182" cy="3576363"/>
          </a:xfrm>
          <a:prstGeom prst="rect">
            <a:avLst/>
          </a:prstGeom>
          <a:noFill/>
        </p:spPr>
        <p:txBody>
          <a:bodyPr wrap="square" lIns="128016" tIns="64008" rIns="128016" bIns="64008" rtlCol="0">
            <a:spAutoFit/>
          </a:bodyPr>
          <a:lstStyle/>
          <a:p>
            <a:r>
              <a:rPr lang="en-GB" sz="2200" dirty="0">
                <a:solidFill>
                  <a:srgbClr val="006298"/>
                </a:solidFill>
              </a:rPr>
              <a:t>For more information please contact:</a:t>
            </a: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endParaRPr lang="en-GB" sz="2200" dirty="0">
              <a:solidFill>
                <a:srgbClr val="006298"/>
              </a:solidFill>
            </a:endParaRPr>
          </a:p>
          <a:p>
            <a:r>
              <a:rPr lang="en-GB" sz="2200" dirty="0">
                <a:solidFill>
                  <a:srgbClr val="006298"/>
                </a:solidFill>
              </a:rPr>
              <a:t> </a:t>
            </a:r>
          </a:p>
          <a:p>
            <a:r>
              <a:rPr lang="en-GB" sz="2200" dirty="0">
                <a:solidFill>
                  <a:srgbClr val="006298"/>
                </a:solidFill>
              </a:rPr>
              <a:t>www.uclpartners.com </a:t>
            </a:r>
          </a:p>
          <a:p>
            <a:r>
              <a:rPr lang="en-GB" sz="2200" dirty="0">
                <a:solidFill>
                  <a:srgbClr val="006298"/>
                </a:solidFill>
              </a:rPr>
              <a:t>@uclpartners</a:t>
            </a:r>
          </a:p>
        </p:txBody>
      </p:sp>
    </p:spTree>
    <p:extLst>
      <p:ext uri="{BB962C8B-B14F-4D97-AF65-F5344CB8AC3E}">
        <p14:creationId xmlns:p14="http://schemas.microsoft.com/office/powerpoint/2010/main" val="218206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482937" y="1575753"/>
            <a:ext cx="11967508" cy="6317914"/>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lIns="128016" tIns="64008" rIns="128016" bIns="64008"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140330171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9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351154" y="1574642"/>
            <a:ext cx="12098317" cy="6451917"/>
          </a:xfrm>
          <a:prstGeom prst="rect">
            <a:avLst/>
          </a:prstGeom>
        </p:spPr>
        <p:txBody>
          <a:bodyPr lIns="128016" tIns="64008" rIns="128016" bIns="64008"/>
          <a:lstStyle>
            <a:lvl1pPr>
              <a:defRPr sz="4200" baseline="0"/>
            </a:lvl1pPr>
            <a:lvl2pPr>
              <a:defRPr sz="2500"/>
            </a:lvl2pPr>
            <a:lvl3pPr>
              <a:defRPr sz="2500"/>
            </a:lvl3pPr>
            <a:lvl4pPr>
              <a:defRPr sz="2500"/>
            </a:lvl4pPr>
            <a:lvl5pPr>
              <a:defRPr sz="2500"/>
            </a:lvl5pPr>
            <a:lvl6pPr>
              <a:defRPr sz="2500"/>
            </a:lvl6pPr>
            <a:lvl7pPr>
              <a:defRPr sz="2500"/>
            </a:lvl7pPr>
            <a:lvl8pPr>
              <a:defRPr sz="2500"/>
            </a:lvl8pPr>
            <a:lvl9pPr>
              <a:defRPr sz="2500"/>
            </a:lvl9pPr>
          </a:lstStyle>
          <a:p>
            <a:pPr lvl="0"/>
            <a:r>
              <a:rPr lang="en-US" dirty="0"/>
              <a:t>Click icon to add content</a:t>
            </a:r>
          </a:p>
        </p:txBody>
      </p:sp>
      <p:sp>
        <p:nvSpPr>
          <p:cNvPr id="3" name="Text Placeholder 3"/>
          <p:cNvSpPr>
            <a:spLocks noGrp="1"/>
          </p:cNvSpPr>
          <p:nvPr>
            <p:ph type="body" sz="quarter" idx="10" hasCustomPrompt="1"/>
          </p:nvPr>
        </p:nvSpPr>
        <p:spPr>
          <a:xfrm>
            <a:off x="351156" y="364491"/>
            <a:ext cx="9578975" cy="806768"/>
          </a:xfrm>
          <a:prstGeom prst="rect">
            <a:avLst/>
          </a:prstGeom>
        </p:spPr>
        <p:txBody>
          <a:bodyPr lIns="128016" tIns="64008" rIns="128016" bIns="64008"/>
          <a:lstStyle>
            <a:lvl1pPr marL="0" indent="0">
              <a:buNone/>
              <a:defRPr sz="3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5308331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2240281"/>
            <a:ext cx="11521440" cy="6336348"/>
          </a:xfrm>
          <a:prstGeom prst="rect">
            <a:avLst/>
          </a:prstGeom>
        </p:spPr>
        <p:txBody>
          <a:bodyPr lIns="128016" tIns="64008" rIns="128016" bIns="64008"/>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9174480" y="8898891"/>
            <a:ext cx="2987040" cy="511175"/>
          </a:xfrm>
          <a:prstGeom prst="rect">
            <a:avLst/>
          </a:prstGeom>
          <a:ln/>
        </p:spPr>
        <p:txBody>
          <a:bodyPr lIns="128016" tIns="64008" rIns="128016" bIns="64008"/>
          <a:lstStyle>
            <a:lvl1pPr>
              <a:defRPr/>
            </a:lvl1pPr>
          </a:lstStyle>
          <a:p>
            <a:fld id="{DA5A8D2D-B30F-410E-BF0A-C93262F860C7}" type="slidenum">
              <a:rPr lang="en-GB" smtClean="0"/>
              <a:pPr/>
              <a:t>‹#›</a:t>
            </a:fld>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576"/>
            <a:ext cx="12817834" cy="147325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32438" y="372605"/>
            <a:ext cx="2002746" cy="634967"/>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977" y="0"/>
            <a:ext cx="7331078" cy="9601200"/>
          </a:xfrm>
          <a:prstGeom prst="rect">
            <a:avLst/>
          </a:prstGeom>
        </p:spPr>
      </p:pic>
      <p:sp>
        <p:nvSpPr>
          <p:cNvPr id="6" name="Text Placeholder 9"/>
          <p:cNvSpPr>
            <a:spLocks noGrp="1"/>
          </p:cNvSpPr>
          <p:nvPr>
            <p:ph type="body" sz="quarter" idx="10" hasCustomPrompt="1"/>
          </p:nvPr>
        </p:nvSpPr>
        <p:spPr>
          <a:xfrm>
            <a:off x="2872417" y="7824936"/>
            <a:ext cx="9376728" cy="705678"/>
          </a:xfrm>
          <a:prstGeom prst="rect">
            <a:avLst/>
          </a:prstGeom>
        </p:spPr>
        <p:txBody>
          <a:bodyPr lIns="128016" tIns="64008" rIns="128016" bIns="64008"/>
          <a:lstStyle>
            <a:lvl1pPr marL="0" indent="0">
              <a:buNone/>
              <a:defRPr sz="22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872408" y="6816842"/>
            <a:ext cx="9375442" cy="1009015"/>
          </a:xfrm>
          <a:prstGeom prst="rect">
            <a:avLst/>
          </a:prstGeom>
        </p:spPr>
        <p:txBody>
          <a:bodyPr lIns="128016" tIns="64008" rIns="128016" bIns="64008"/>
          <a:lstStyle>
            <a:lvl1pPr marL="0" indent="0">
              <a:buNone/>
              <a:defRPr sz="39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872417" y="8530614"/>
            <a:ext cx="9376728" cy="503118"/>
          </a:xfrm>
          <a:prstGeom prst="rect">
            <a:avLst/>
          </a:prstGeom>
        </p:spPr>
        <p:txBody>
          <a:bodyPr lIns="128016" tIns="64008" rIns="128016" bIns="64008"/>
          <a:lstStyle>
            <a:lvl1pPr marL="0" indent="0">
              <a:buNone/>
              <a:defRPr sz="2200" b="0">
                <a:solidFill>
                  <a:srgbClr val="006298"/>
                </a:solidFill>
              </a:defRPr>
            </a:lvl1pPr>
          </a:lstStyle>
          <a:p>
            <a:pPr lvl="0"/>
            <a:r>
              <a:rPr lang="en-GB" dirty="0"/>
              <a:t>Date</a:t>
            </a:r>
          </a:p>
        </p:txBody>
      </p:sp>
    </p:spTree>
    <p:extLst>
      <p:ext uri="{BB962C8B-B14F-4D97-AF65-F5344CB8AC3E}">
        <p14:creationId xmlns:p14="http://schemas.microsoft.com/office/powerpoint/2010/main" val="9984091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3.xml"/><Relationship Id="rId16" Type="http://schemas.openxmlformats.org/officeDocument/2006/relationships/image" Target="../media/image7.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6.png"/><Relationship Id="rId10" Type="http://schemas.openxmlformats.org/officeDocument/2006/relationships/slideLayout" Target="../slideLayouts/slideLayout31.xml"/><Relationship Id="rId19" Type="http://schemas.openxmlformats.org/officeDocument/2006/relationships/image" Target="../media/image10.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6.xml"/><Relationship Id="rId18" Type="http://schemas.openxmlformats.org/officeDocument/2006/relationships/image" Target="../media/image16.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5.png"/><Relationship Id="rId2" Type="http://schemas.openxmlformats.org/officeDocument/2006/relationships/slideLayout" Target="../slideLayouts/slideLayout38.xml"/><Relationship Id="rId16" Type="http://schemas.openxmlformats.org/officeDocument/2006/relationships/image" Target="../media/image14.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9.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7.xml"/><Relationship Id="rId18" Type="http://schemas.openxmlformats.org/officeDocument/2006/relationships/image" Target="../media/image16.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15.png"/><Relationship Id="rId2" Type="http://schemas.openxmlformats.org/officeDocument/2006/relationships/slideLayout" Target="../slideLayouts/slideLayout50.xml"/><Relationship Id="rId16" Type="http://schemas.openxmlformats.org/officeDocument/2006/relationships/image" Target="../media/image14.jpe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9.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4560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660" r:id="rId8"/>
    <p:sldLayoutId id="2147483714" r:id="rId9"/>
    <p:sldLayoutId id="2147483715" r:id="rId10"/>
  </p:sldLayoutIdLst>
  <p:timing>
    <p:tnLst>
      <p:par>
        <p:cTn id="1" dur="indefinite" restart="never" nodeType="tmRoot"/>
      </p:par>
    </p:tnLst>
  </p:timing>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128016" tIns="64008" rIns="128016" bIns="64008"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128016" tIns="64008" rIns="128016" bIns="6400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97848907-1966-4A26-AC64-AAACD4B8710E}" type="datetimeFigureOut">
              <a:rPr lang="en-GB" smtClean="0"/>
              <a:t>27/09/2017</a:t>
            </a:fld>
            <a:endParaRPr lang="en-GB" dirty="0"/>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AE000F6F-EE41-49A8-9A1A-34C4605C6AA5}" type="slidenum">
              <a:rPr lang="en-GB" smtClean="0"/>
              <a:t>‹#›</a:t>
            </a:fld>
            <a:endParaRPr lang="en-GB" dirty="0"/>
          </a:p>
        </p:txBody>
      </p:sp>
    </p:spTree>
    <p:extLst>
      <p:ext uri="{BB962C8B-B14F-4D97-AF65-F5344CB8AC3E}">
        <p14:creationId xmlns:p14="http://schemas.microsoft.com/office/powerpoint/2010/main" val="593016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iming>
    <p:tnLst>
      <p:par>
        <p:cTn id="1" dur="indefinite" restart="never" nodeType="tmRoot"/>
      </p:par>
    </p:tnLst>
  </p:timing>
  <p:txStyles>
    <p:titleStyle>
      <a:lvl1pPr algn="l" defTabSz="1280160" rtl="0" eaLnBrk="1" latinLnBrk="0" hangingPunct="1">
        <a:lnSpc>
          <a:spcPct val="90000"/>
        </a:lnSpc>
        <a:spcBef>
          <a:spcPct val="0"/>
        </a:spcBef>
        <a:buNone/>
        <a:defRPr sz="620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0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40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50506" y="8778145"/>
            <a:ext cx="604867" cy="511175"/>
          </a:xfrm>
          <a:prstGeom prst="rect">
            <a:avLst/>
          </a:prstGeom>
        </p:spPr>
        <p:txBody>
          <a:bodyPr vert="horz" lIns="128016" tIns="64008" rIns="128016" bIns="640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8016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700" b="0" i="0" u="none" strike="noStrike" kern="1200" cap="none" spc="0" normalizeH="0" baseline="0" noProof="0" smtClean="0">
                <a:ln>
                  <a:noFill/>
                </a:ln>
                <a:solidFill>
                  <a:prstClr val="black">
                    <a:tint val="75000"/>
                  </a:prstClr>
                </a:solidFill>
                <a:effectLst/>
                <a:uLnTx/>
                <a:uFillTx/>
                <a:latin typeface="Calibri"/>
              </a:rPr>
              <a:pPr marL="0" marR="0" lvl="0" indent="0" algn="r" defTabSz="1280160" rtl="0" eaLnBrk="1" fontAlgn="auto" latinLnBrk="0" hangingPunct="1">
                <a:lnSpc>
                  <a:spcPct val="100000"/>
                </a:lnSpc>
                <a:spcBef>
                  <a:spcPts val="0"/>
                </a:spcBef>
                <a:spcAft>
                  <a:spcPts val="0"/>
                </a:spcAft>
                <a:buClrTx/>
                <a:buSzTx/>
                <a:buFontTx/>
                <a:buNone/>
                <a:tabLst/>
                <a:defRPr/>
              </a:pPr>
              <a:t>‹#›</a:t>
            </a:fld>
            <a:endParaRPr kumimoji="0" lang="en-GB" sz="1700" b="0" i="0" u="none" strike="noStrike" kern="1200" cap="none" spc="0" normalizeH="0" baseline="0" noProof="0" dirty="0">
              <a:ln>
                <a:noFill/>
              </a:ln>
              <a:solidFill>
                <a:prstClr val="black">
                  <a:tint val="75000"/>
                </a:prstClr>
              </a:solidFill>
              <a:effectLst/>
              <a:uLnTx/>
              <a:uFillTx/>
              <a:latin typeface="Calibri"/>
            </a:endParaRPr>
          </a:p>
        </p:txBody>
      </p:sp>
      <p:pic>
        <p:nvPicPr>
          <p:cNvPr id="3" name="Picture 2"/>
          <p:cNvPicPr>
            <a:picLocks noChangeAspect="1"/>
          </p:cNvPicPr>
          <p:nvPr userDrawn="1"/>
        </p:nvPicPr>
        <p:blipFill>
          <a:blip r:embed="rId13">
            <a:alphaModFix amt="40000"/>
          </a:blip>
          <a:stretch>
            <a:fillRect/>
          </a:stretch>
        </p:blipFill>
        <p:spPr>
          <a:xfrm>
            <a:off x="7730597" y="8815149"/>
            <a:ext cx="1657096" cy="725424"/>
          </a:xfrm>
          <a:prstGeom prst="rect">
            <a:avLst/>
          </a:prstGeom>
        </p:spPr>
      </p:pic>
      <p:grpSp>
        <p:nvGrpSpPr>
          <p:cNvPr id="6" name="Group 5"/>
          <p:cNvGrpSpPr/>
          <p:nvPr userDrawn="1"/>
        </p:nvGrpSpPr>
        <p:grpSpPr>
          <a:xfrm>
            <a:off x="11115381" y="51782"/>
            <a:ext cx="1686219" cy="1211969"/>
            <a:chOff x="5523697" y="36987"/>
            <a:chExt cx="3620303" cy="2734270"/>
          </a:xfrm>
        </p:grpSpPr>
        <p:pic>
          <p:nvPicPr>
            <p:cNvPr id="2" name="Picture 1"/>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5523697" y="36987"/>
              <a:ext cx="3620303" cy="2734270"/>
            </a:xfrm>
            <a:prstGeom prst="rect">
              <a:avLst/>
            </a:prstGeom>
          </p:spPr>
        </p:pic>
        <p:sp>
          <p:nvSpPr>
            <p:cNvPr id="5" name="Rectangle 4"/>
            <p:cNvSpPr/>
            <p:nvPr userDrawn="1"/>
          </p:nvSpPr>
          <p:spPr>
            <a:xfrm>
              <a:off x="8299191" y="2707267"/>
              <a:ext cx="802353" cy="63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Picture 7"/>
          <p:cNvPicPr>
            <a:picLocks noChangeAspect="1"/>
          </p:cNvPicPr>
          <p:nvPr userDrawn="1"/>
        </p:nvPicPr>
        <p:blipFill>
          <a:blip r:embed="rId15">
            <a:alphaModFix amt="40000"/>
          </a:blip>
          <a:stretch>
            <a:fillRect/>
          </a:stretch>
        </p:blipFill>
        <p:spPr>
          <a:xfrm>
            <a:off x="4996249" y="8969172"/>
            <a:ext cx="2680335" cy="520065"/>
          </a:xfrm>
          <a:prstGeom prst="rect">
            <a:avLst/>
          </a:prstGeom>
        </p:spPr>
      </p:pic>
      <p:pic>
        <p:nvPicPr>
          <p:cNvPr id="9" name="Picture 8"/>
          <p:cNvPicPr>
            <a:picLocks noChangeAspect="1"/>
          </p:cNvPicPr>
          <p:nvPr userDrawn="1"/>
        </p:nvPicPr>
        <p:blipFill>
          <a:blip r:embed="rId16" cstate="print">
            <a:alphaModFix amt="40000"/>
            <a:extLst>
              <a:ext uri="{28A0092B-C50C-407E-A947-70E740481C1C}">
                <a14:useLocalDpi xmlns:a14="http://schemas.microsoft.com/office/drawing/2010/main"/>
              </a:ext>
            </a:extLst>
          </a:blip>
          <a:stretch>
            <a:fillRect/>
          </a:stretch>
        </p:blipFill>
        <p:spPr>
          <a:xfrm>
            <a:off x="9454038" y="8859055"/>
            <a:ext cx="1579347" cy="632636"/>
          </a:xfrm>
          <a:prstGeom prst="rect">
            <a:avLst/>
          </a:prstGeom>
        </p:spPr>
      </p:pic>
      <p:pic>
        <p:nvPicPr>
          <p:cNvPr id="11" name="Picture 10"/>
          <p:cNvPicPr>
            <a:picLocks noChangeAspect="1"/>
          </p:cNvPicPr>
          <p:nvPr userDrawn="1"/>
        </p:nvPicPr>
        <p:blipFill>
          <a:blip r:embed="rId17" cstate="print">
            <a:alphaModFix amt="40000"/>
            <a:extLst>
              <a:ext uri="{28A0092B-C50C-407E-A947-70E740481C1C}">
                <a14:useLocalDpi xmlns:a14="http://schemas.microsoft.com/office/drawing/2010/main"/>
              </a:ext>
            </a:extLst>
          </a:blip>
          <a:stretch>
            <a:fillRect/>
          </a:stretch>
        </p:blipFill>
        <p:spPr>
          <a:xfrm>
            <a:off x="2211744" y="9072032"/>
            <a:ext cx="2777975" cy="449226"/>
          </a:xfrm>
          <a:prstGeom prst="rect">
            <a:avLst/>
          </a:prstGeom>
        </p:spPr>
      </p:pic>
      <p:pic>
        <p:nvPicPr>
          <p:cNvPr id="12" name="Picture 11"/>
          <p:cNvPicPr>
            <a:picLocks noChangeAspect="1"/>
          </p:cNvPicPr>
          <p:nvPr userDrawn="1"/>
        </p:nvPicPr>
        <p:blipFill>
          <a:blip r:embed="rId18">
            <a:alphaModFix amt="40000"/>
          </a:blip>
          <a:stretch>
            <a:fillRect/>
          </a:stretch>
        </p:blipFill>
        <p:spPr>
          <a:xfrm>
            <a:off x="11115381" y="8851616"/>
            <a:ext cx="1653464" cy="594023"/>
          </a:xfrm>
          <a:prstGeom prst="rect">
            <a:avLst/>
          </a:prstGeom>
        </p:spPr>
      </p:pic>
      <p:pic>
        <p:nvPicPr>
          <p:cNvPr id="13" name="Picture 12"/>
          <p:cNvPicPr>
            <a:picLocks noChangeAspect="1"/>
          </p:cNvPicPr>
          <p:nvPr userDrawn="1"/>
        </p:nvPicPr>
        <p:blipFill>
          <a:blip r:embed="rId19" cstate="print">
            <a:alphaModFix amt="40000"/>
            <a:extLst>
              <a:ext uri="{28A0092B-C50C-407E-A947-70E740481C1C}">
                <a14:useLocalDpi xmlns:a14="http://schemas.microsoft.com/office/drawing/2010/main"/>
              </a:ext>
            </a:extLst>
          </a:blip>
          <a:stretch>
            <a:fillRect/>
          </a:stretch>
        </p:blipFill>
        <p:spPr>
          <a:xfrm>
            <a:off x="68541" y="8855071"/>
            <a:ext cx="2164851" cy="751358"/>
          </a:xfrm>
          <a:prstGeom prst="rect">
            <a:avLst/>
          </a:prstGeom>
        </p:spPr>
      </p:pic>
    </p:spTree>
    <p:extLst>
      <p:ext uri="{BB962C8B-B14F-4D97-AF65-F5344CB8AC3E}">
        <p14:creationId xmlns:p14="http://schemas.microsoft.com/office/powerpoint/2010/main" val="10539755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iming>
    <p:tnLst>
      <p:par>
        <p:cTn id="1" dur="indefinite" restart="never" nodeType="tmRoot"/>
      </p:par>
    </p:tnLst>
  </p:timing>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32439" y="452764"/>
            <a:ext cx="2002741" cy="631253"/>
          </a:xfrm>
          <a:prstGeom prst="rect">
            <a:avLst/>
          </a:prstGeom>
        </p:spPr>
      </p:pic>
      <p:sp>
        <p:nvSpPr>
          <p:cNvPr id="3" name="Slide Number Placeholder 3"/>
          <p:cNvSpPr txBox="1">
            <a:spLocks/>
          </p:cNvSpPr>
          <p:nvPr/>
        </p:nvSpPr>
        <p:spPr>
          <a:xfrm>
            <a:off x="150506" y="8778145"/>
            <a:ext cx="604867" cy="511175"/>
          </a:xfrm>
          <a:prstGeom prst="rect">
            <a:avLst/>
          </a:prstGeom>
        </p:spPr>
        <p:txBody>
          <a:bodyPr vert="horz" lIns="128016" tIns="64008" rIns="128016" bIns="640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8016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700" b="0" i="0" u="none" strike="noStrike" kern="1200" cap="none" spc="0" normalizeH="0" baseline="0" noProof="0" smtClean="0">
                <a:ln>
                  <a:noFill/>
                </a:ln>
                <a:solidFill>
                  <a:prstClr val="black">
                    <a:tint val="75000"/>
                  </a:prstClr>
                </a:solidFill>
                <a:effectLst/>
                <a:uLnTx/>
                <a:uFillTx/>
                <a:latin typeface="Calibri"/>
              </a:rPr>
              <a:pPr marL="0" marR="0" lvl="0" indent="0" algn="r" defTabSz="1280160" rtl="0" eaLnBrk="1" fontAlgn="auto" latinLnBrk="0" hangingPunct="1">
                <a:lnSpc>
                  <a:spcPct val="100000"/>
                </a:lnSpc>
                <a:spcBef>
                  <a:spcPts val="0"/>
                </a:spcBef>
                <a:spcAft>
                  <a:spcPts val="0"/>
                </a:spcAft>
                <a:buClrTx/>
                <a:buSzTx/>
                <a:buFontTx/>
                <a:buNone/>
                <a:tabLst/>
                <a:defRPr/>
              </a:pPr>
              <a:t>‹#›</a:t>
            </a:fld>
            <a:endParaRPr kumimoji="0" lang="en-GB" sz="17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287807669"/>
      </p:ext>
    </p:extLst>
  </p:cSld>
  <p:clrMap bg1="lt1" tx1="dk1" bg2="lt2" tx2="dk2" accent1="accent1" accent2="accent2" accent3="accent3" accent4="accent4" accent5="accent5" accent6="accent6" hlink="hlink" folHlink="folHlink"/>
  <p:sldLayoutIdLst>
    <p:sldLayoutId id="2147483709" r:id="rId1"/>
    <p:sldLayoutId id="2147483710" r:id="rId2"/>
  </p:sldLayoutIdLst>
  <p:timing>
    <p:tnLst>
      <p:par>
        <p:cTn id="1" dur="indefinite" restart="never" nodeType="tmRoot"/>
      </p:par>
    </p:tnLst>
  </p:timing>
  <p:hf hdr="0" ftr="0" dt="0"/>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33" y="-22364"/>
            <a:ext cx="8284906" cy="96012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32439" y="452764"/>
            <a:ext cx="2002741" cy="631253"/>
          </a:xfrm>
          <a:prstGeom prst="rect">
            <a:avLst/>
          </a:prstGeom>
        </p:spPr>
      </p:pic>
      <p:sp>
        <p:nvSpPr>
          <p:cNvPr id="4" name="Slide Number Placeholder 3"/>
          <p:cNvSpPr txBox="1">
            <a:spLocks/>
          </p:cNvSpPr>
          <p:nvPr/>
        </p:nvSpPr>
        <p:spPr>
          <a:xfrm>
            <a:off x="150506" y="8778145"/>
            <a:ext cx="604867" cy="511175"/>
          </a:xfrm>
          <a:prstGeom prst="rect">
            <a:avLst/>
          </a:prstGeom>
        </p:spPr>
        <p:txBody>
          <a:bodyPr vert="horz" lIns="128016" tIns="64008" rIns="128016" bIns="640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8016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700" b="0" i="0" u="none" strike="noStrike" kern="1200" cap="none" spc="0" normalizeH="0" baseline="0" noProof="0" smtClean="0">
                <a:ln>
                  <a:noFill/>
                </a:ln>
                <a:solidFill>
                  <a:prstClr val="black">
                    <a:tint val="75000"/>
                  </a:prstClr>
                </a:solidFill>
                <a:effectLst/>
                <a:uLnTx/>
                <a:uFillTx/>
                <a:latin typeface="Calibri"/>
              </a:rPr>
              <a:pPr marL="0" marR="0" lvl="0" indent="0" algn="r" defTabSz="1280160" rtl="0" eaLnBrk="1" fontAlgn="auto" latinLnBrk="0" hangingPunct="1">
                <a:lnSpc>
                  <a:spcPct val="100000"/>
                </a:lnSpc>
                <a:spcBef>
                  <a:spcPts val="0"/>
                </a:spcBef>
                <a:spcAft>
                  <a:spcPts val="0"/>
                </a:spcAft>
                <a:buClrTx/>
                <a:buSzTx/>
                <a:buFontTx/>
                <a:buNone/>
                <a:tabLst/>
                <a:defRPr/>
              </a:pPr>
              <a:t>‹#›</a:t>
            </a:fld>
            <a:endParaRPr kumimoji="0" lang="en-GB" sz="17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427414522"/>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4" cstate="print">
            <a:alphaModFix amt="40000"/>
            <a:extLst>
              <a:ext uri="{28A0092B-C50C-407E-A947-70E740481C1C}">
                <a14:useLocalDpi xmlns:a14="http://schemas.microsoft.com/office/drawing/2010/main"/>
              </a:ext>
            </a:extLst>
          </a:blip>
          <a:stretch>
            <a:fillRect/>
          </a:stretch>
        </p:blipFill>
        <p:spPr>
          <a:xfrm>
            <a:off x="3691572" y="8904707"/>
            <a:ext cx="2777975" cy="449226"/>
          </a:xfrm>
          <a:prstGeom prst="rect">
            <a:avLst/>
          </a:prstGeom>
        </p:spPr>
      </p:pic>
      <p:pic>
        <p:nvPicPr>
          <p:cNvPr id="12" name="Picture 11"/>
          <p:cNvPicPr>
            <a:picLocks noChangeAspect="1"/>
          </p:cNvPicPr>
          <p:nvPr userDrawn="1"/>
        </p:nvPicPr>
        <p:blipFill>
          <a:blip r:embed="rId15">
            <a:alphaModFix amt="40000"/>
          </a:blip>
          <a:stretch>
            <a:fillRect/>
          </a:stretch>
        </p:blipFill>
        <p:spPr>
          <a:xfrm>
            <a:off x="10538692" y="8736720"/>
            <a:ext cx="1653464" cy="594023"/>
          </a:xfrm>
          <a:prstGeom prst="rect">
            <a:avLst/>
          </a:prstGeom>
        </p:spPr>
      </p:pic>
      <p:pic>
        <p:nvPicPr>
          <p:cNvPr id="7" name="Picture 6"/>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11809965" y="78771"/>
            <a:ext cx="891492" cy="880802"/>
          </a:xfrm>
          <a:prstGeom prst="rect">
            <a:avLst/>
          </a:prstGeom>
        </p:spPr>
      </p:pic>
      <p:pic>
        <p:nvPicPr>
          <p:cNvPr id="1026" name="Picture 2" descr="Anna Freud Centre - Caring for young minds"/>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914915" y="8778144"/>
            <a:ext cx="2179575" cy="6674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7598615" y="8638576"/>
            <a:ext cx="1743829" cy="867044"/>
          </a:xfrm>
          <a:prstGeom prst="rect">
            <a:avLst/>
          </a:prstGeom>
        </p:spPr>
      </p:pic>
    </p:spTree>
    <p:extLst>
      <p:ext uri="{BB962C8B-B14F-4D97-AF65-F5344CB8AC3E}">
        <p14:creationId xmlns:p14="http://schemas.microsoft.com/office/powerpoint/2010/main" val="33524616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iming>
    <p:tnLst>
      <p:par>
        <p:cTn id="1" dur="indefinite" restart="never" nodeType="tmRoot"/>
      </p:par>
    </p:tnLst>
  </p:timing>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50506" y="8778145"/>
            <a:ext cx="604867" cy="511175"/>
          </a:xfrm>
          <a:prstGeom prst="rect">
            <a:avLst/>
          </a:prstGeom>
        </p:spPr>
        <p:txBody>
          <a:bodyPr vert="horz" lIns="128016" tIns="64008" rIns="128016" bIns="640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1" name="Picture 10"/>
          <p:cNvPicPr>
            <a:picLocks noChangeAspect="1"/>
          </p:cNvPicPr>
          <p:nvPr userDrawn="1"/>
        </p:nvPicPr>
        <p:blipFill>
          <a:blip r:embed="rId14" cstate="print">
            <a:alphaModFix amt="40000"/>
            <a:extLst>
              <a:ext uri="{28A0092B-C50C-407E-A947-70E740481C1C}">
                <a14:useLocalDpi xmlns:a14="http://schemas.microsoft.com/office/drawing/2010/main"/>
              </a:ext>
            </a:extLst>
          </a:blip>
          <a:stretch>
            <a:fillRect/>
          </a:stretch>
        </p:blipFill>
        <p:spPr>
          <a:xfrm>
            <a:off x="3691572" y="8904707"/>
            <a:ext cx="2777975" cy="449226"/>
          </a:xfrm>
          <a:prstGeom prst="rect">
            <a:avLst/>
          </a:prstGeom>
        </p:spPr>
      </p:pic>
      <p:pic>
        <p:nvPicPr>
          <p:cNvPr id="12" name="Picture 11"/>
          <p:cNvPicPr>
            <a:picLocks noChangeAspect="1"/>
          </p:cNvPicPr>
          <p:nvPr userDrawn="1"/>
        </p:nvPicPr>
        <p:blipFill>
          <a:blip r:embed="rId15">
            <a:alphaModFix amt="40000"/>
          </a:blip>
          <a:stretch>
            <a:fillRect/>
          </a:stretch>
        </p:blipFill>
        <p:spPr>
          <a:xfrm>
            <a:off x="10538692" y="8736720"/>
            <a:ext cx="1653464" cy="594023"/>
          </a:xfrm>
          <a:prstGeom prst="rect">
            <a:avLst/>
          </a:prstGeom>
        </p:spPr>
      </p:pic>
      <p:pic>
        <p:nvPicPr>
          <p:cNvPr id="7" name="Picture 6"/>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11809965" y="78771"/>
            <a:ext cx="891492" cy="880802"/>
          </a:xfrm>
          <a:prstGeom prst="rect">
            <a:avLst/>
          </a:prstGeom>
        </p:spPr>
      </p:pic>
      <p:pic>
        <p:nvPicPr>
          <p:cNvPr id="1026" name="Picture 2" descr="Anna Freud Centre - Caring for young minds"/>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914915" y="8778144"/>
            <a:ext cx="2179575" cy="6674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7598615" y="8638576"/>
            <a:ext cx="1743829" cy="867044"/>
          </a:xfrm>
          <a:prstGeom prst="rect">
            <a:avLst/>
          </a:prstGeom>
        </p:spPr>
      </p:pic>
    </p:spTree>
    <p:extLst>
      <p:ext uri="{BB962C8B-B14F-4D97-AF65-F5344CB8AC3E}">
        <p14:creationId xmlns:p14="http://schemas.microsoft.com/office/powerpoint/2010/main" val="20571399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mplementingthrive.or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56" y="364491"/>
            <a:ext cx="10583544" cy="806768"/>
          </a:xfrm>
        </p:spPr>
        <p:txBody>
          <a:bodyPr/>
          <a:lstStyle/>
          <a:p>
            <a:r>
              <a:rPr lang="en-GB" dirty="0" smtClean="0"/>
              <a:t>Mapping local initiatives against the i-THRIVE Model</a:t>
            </a:r>
            <a:endParaRPr lang="en-GB" dirty="0"/>
          </a:p>
        </p:txBody>
      </p:sp>
      <p:sp>
        <p:nvSpPr>
          <p:cNvPr id="3" name="Text Placeholder 2"/>
          <p:cNvSpPr>
            <a:spLocks noGrp="1"/>
          </p:cNvSpPr>
          <p:nvPr>
            <p:ph type="body" sz="quarter" idx="11"/>
          </p:nvPr>
        </p:nvSpPr>
        <p:spPr>
          <a:xfrm>
            <a:off x="351156" y="1877647"/>
            <a:ext cx="12099290" cy="6174143"/>
          </a:xfrm>
        </p:spPr>
        <p:txBody>
          <a:bodyPr/>
          <a:lstStyle/>
          <a:p>
            <a:pPr>
              <a:buFont typeface="Wingdings" panose="05000000000000000000" pitchFamily="2" charset="2"/>
              <a:buChar char="§"/>
            </a:pPr>
            <a:r>
              <a:rPr lang="en-GB" dirty="0" smtClean="0"/>
              <a:t>The following slide has been created for sites who are starting to think about implementing the THRIVE framework in their services for child and adolescent mental health and wellbeing.</a:t>
            </a:r>
          </a:p>
          <a:p>
            <a:pPr>
              <a:buFont typeface="Wingdings" panose="05000000000000000000" pitchFamily="2" charset="2"/>
              <a:buChar char="§"/>
            </a:pPr>
            <a:endParaRPr lang="en-GB" dirty="0" smtClean="0"/>
          </a:p>
          <a:p>
            <a:pPr>
              <a:buFont typeface="Wingdings" panose="05000000000000000000" pitchFamily="2" charset="2"/>
              <a:buChar char="§"/>
            </a:pPr>
            <a:r>
              <a:rPr lang="en-GB" dirty="0" smtClean="0"/>
              <a:t>Implementing THRIVE can feel like a big undertaking but there are many principles of the framework and aspects of implementation that will already be in place in your area or are being addressed by current or planned initiatives. It can help to have these mapped out against the core components of the i-THRIVE model for each needs-based group.  </a:t>
            </a:r>
          </a:p>
          <a:p>
            <a:pPr marL="0" indent="0">
              <a:buNone/>
            </a:pPr>
            <a:endParaRPr lang="en-GB" dirty="0" smtClean="0"/>
          </a:p>
          <a:p>
            <a:pPr>
              <a:buFont typeface="Wingdings" panose="05000000000000000000" pitchFamily="2" charset="2"/>
              <a:buChar char="§"/>
            </a:pPr>
            <a:r>
              <a:rPr lang="en-GB" dirty="0" smtClean="0"/>
              <a:t>The slide can be printed out and used as a group exercise during initial engagement sessions with staff to map out recent service developments according to which THRIVE needs group they relate to.</a:t>
            </a:r>
          </a:p>
          <a:p>
            <a:pPr marL="0" indent="0">
              <a:buNone/>
            </a:pPr>
            <a:endParaRPr lang="en-GB" dirty="0"/>
          </a:p>
        </p:txBody>
      </p:sp>
      <p:pic>
        <p:nvPicPr>
          <p:cNvPr id="1026" name="Picture 2" descr="Y:\PROJECTS\LIVE PROJECTS\i-THRIVE Programme\i-THRIVE Images\i-Thrive branding concept 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150930" y="130949"/>
            <a:ext cx="1299516" cy="12839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833" y="8769091"/>
            <a:ext cx="7743145" cy="477054"/>
          </a:xfrm>
          <a:prstGeom prst="rect">
            <a:avLst/>
          </a:prstGeom>
          <a:noFill/>
        </p:spPr>
        <p:txBody>
          <a:bodyPr wrap="none" rtlCol="0">
            <a:spAutoFit/>
          </a:bodyPr>
          <a:lstStyle/>
          <a:p>
            <a:r>
              <a:rPr lang="en-GB" dirty="0" smtClean="0"/>
              <a:t>Visit </a:t>
            </a:r>
            <a:r>
              <a:rPr lang="en-GB" dirty="0" smtClean="0">
                <a:hlinkClick r:id="rId3"/>
              </a:rPr>
              <a:t>www.implementingTHRIVE.org</a:t>
            </a:r>
            <a:r>
              <a:rPr lang="en-GB" dirty="0" smtClean="0"/>
              <a:t> for more information.</a:t>
            </a:r>
            <a:endParaRPr lang="en-GB" dirty="0"/>
          </a:p>
        </p:txBody>
      </p:sp>
    </p:spTree>
    <p:extLst>
      <p:ext uri="{BB962C8B-B14F-4D97-AF65-F5344CB8AC3E}">
        <p14:creationId xmlns:p14="http://schemas.microsoft.com/office/powerpoint/2010/main" val="416604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6984" y="5075980"/>
            <a:ext cx="6035807" cy="4523174"/>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6494491" y="10447"/>
            <a:ext cx="6307109" cy="4477167"/>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494491" y="5090724"/>
            <a:ext cx="6300744" cy="451504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0437" y="0"/>
            <a:ext cx="6019260" cy="452297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e 11"/>
          <p:cNvSpPr/>
          <p:nvPr/>
        </p:nvSpPr>
        <p:spPr>
          <a:xfrm rot="5400000">
            <a:off x="2297265" y="20743"/>
            <a:ext cx="8400127" cy="8933742"/>
          </a:xfrm>
          <a:prstGeom prst="pie">
            <a:avLst>
              <a:gd name="adj1" fmla="val 10795933"/>
              <a:gd name="adj2" fmla="val 1618720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Pie 14"/>
          <p:cNvSpPr/>
          <p:nvPr/>
        </p:nvSpPr>
        <p:spPr>
          <a:xfrm rot="16200000">
            <a:off x="1792672" y="606744"/>
            <a:ext cx="8432301" cy="8957446"/>
          </a:xfrm>
          <a:prstGeom prst="pie">
            <a:avLst>
              <a:gd name="adj1" fmla="val 10797660"/>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Pie 15"/>
          <p:cNvSpPr/>
          <p:nvPr/>
        </p:nvSpPr>
        <p:spPr>
          <a:xfrm rot="10800000">
            <a:off x="2018432" y="871113"/>
            <a:ext cx="8933743" cy="8439222"/>
          </a:xfrm>
          <a:prstGeom prst="pie">
            <a:avLst>
              <a:gd name="adj1" fmla="val 10796245"/>
              <a:gd name="adj2" fmla="val 1620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Pie 16"/>
          <p:cNvSpPr/>
          <p:nvPr/>
        </p:nvSpPr>
        <p:spPr>
          <a:xfrm>
            <a:off x="1525660" y="287262"/>
            <a:ext cx="8928634" cy="8418168"/>
          </a:xfrm>
          <a:prstGeom prst="pie">
            <a:avLst>
              <a:gd name="adj1" fmla="val 10781310"/>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extBox 5"/>
          <p:cNvSpPr txBox="1"/>
          <p:nvPr/>
        </p:nvSpPr>
        <p:spPr>
          <a:xfrm>
            <a:off x="3810940" y="579040"/>
            <a:ext cx="2185670" cy="342900"/>
          </a:xfrm>
          <a:prstGeom prst="rect">
            <a:avLst/>
          </a:prstGeom>
          <a:noFill/>
        </p:spPr>
        <p:txBody>
          <a:bodyPr wrap="square" rtlCol="0">
            <a:noAutofit/>
          </a:bodyPr>
          <a:lstStyle/>
          <a:p>
            <a:pPr algn="r">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Digital ‘front – end’</a:t>
            </a:r>
            <a:endParaRPr lang="en-GB" sz="1600" dirty="0">
              <a:effectLst/>
              <a:latin typeface="Arial" panose="020B0604020202020204" pitchFamily="34" charset="0"/>
              <a:ea typeface="Times New Roman"/>
              <a:cs typeface="Arial" panose="020B0604020202020204" pitchFamily="34" charset="0"/>
            </a:endParaRPr>
          </a:p>
        </p:txBody>
      </p:sp>
      <p:sp>
        <p:nvSpPr>
          <p:cNvPr id="9" name="TextBox 4"/>
          <p:cNvSpPr txBox="1"/>
          <p:nvPr/>
        </p:nvSpPr>
        <p:spPr>
          <a:xfrm>
            <a:off x="2784532" y="1065900"/>
            <a:ext cx="3220212" cy="857250"/>
          </a:xfrm>
          <a:prstGeom prst="rect">
            <a:avLst/>
          </a:prstGeom>
          <a:noFill/>
        </p:spPr>
        <p:txBody>
          <a:bodyPr wrap="square" rtlCol="0">
            <a:noAutofit/>
          </a:bodyPr>
          <a:lstStyle/>
          <a:p>
            <a:pPr algn="r">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Single point of access with </a:t>
            </a:r>
            <a:endParaRPr lang="en-US" sz="1600" kern="1200" dirty="0" smtClean="0">
              <a:solidFill>
                <a:srgbClr val="000000"/>
              </a:solidFill>
              <a:effectLst/>
              <a:latin typeface="Arial" panose="020B0604020202020204" pitchFamily="34" charset="0"/>
              <a:ea typeface="Times New Roman"/>
              <a:cs typeface="Arial" panose="020B0604020202020204" pitchFamily="34" charset="0"/>
            </a:endParaRPr>
          </a:p>
          <a:p>
            <a:pPr algn="r">
              <a:spcAft>
                <a:spcPts val="0"/>
              </a:spcAft>
            </a:pPr>
            <a:r>
              <a:rPr lang="en-US" sz="1600" kern="1200" dirty="0" smtClean="0">
                <a:solidFill>
                  <a:srgbClr val="000000"/>
                </a:solidFill>
                <a:effectLst/>
                <a:latin typeface="Arial" panose="020B0604020202020204" pitchFamily="34" charset="0"/>
                <a:ea typeface="Times New Roman"/>
                <a:cs typeface="Arial" panose="020B0604020202020204" pitchFamily="34" charset="0"/>
              </a:rPr>
              <a:t>multi-agency </a:t>
            </a:r>
            <a:r>
              <a:rPr lang="en-US" sz="1600" kern="1200" dirty="0">
                <a:solidFill>
                  <a:srgbClr val="000000"/>
                </a:solidFill>
                <a:effectLst/>
                <a:latin typeface="Arial" panose="020B0604020202020204" pitchFamily="34" charset="0"/>
                <a:ea typeface="Times New Roman"/>
                <a:cs typeface="Arial" panose="020B0604020202020204" pitchFamily="34" charset="0"/>
              </a:rPr>
              <a:t>assessment and effective signposting</a:t>
            </a:r>
            <a:endParaRPr lang="en-GB" sz="1600" dirty="0">
              <a:effectLst/>
              <a:latin typeface="Arial" panose="020B0604020202020204" pitchFamily="34" charset="0"/>
              <a:ea typeface="Times New Roman"/>
              <a:cs typeface="Arial" panose="020B0604020202020204" pitchFamily="34" charset="0"/>
            </a:endParaRPr>
          </a:p>
        </p:txBody>
      </p:sp>
      <p:sp>
        <p:nvSpPr>
          <p:cNvPr id="10" name="TextBox 11"/>
          <p:cNvSpPr txBox="1"/>
          <p:nvPr/>
        </p:nvSpPr>
        <p:spPr>
          <a:xfrm>
            <a:off x="2150782" y="2070999"/>
            <a:ext cx="3853962" cy="613319"/>
          </a:xfrm>
          <a:prstGeom prst="rect">
            <a:avLst/>
          </a:prstGeom>
          <a:noFill/>
        </p:spPr>
        <p:txBody>
          <a:bodyPr wrap="square" rtlCol="0">
            <a:noAutofit/>
          </a:bodyPr>
          <a:lstStyle/>
          <a:p>
            <a:pPr algn="r">
              <a:spcAft>
                <a:spcPts val="0"/>
              </a:spcAft>
            </a:pPr>
            <a:r>
              <a:rPr lang="en-US" sz="1600" dirty="0" smtClean="0">
                <a:solidFill>
                  <a:srgbClr val="000000"/>
                </a:solidFill>
                <a:latin typeface="Arial" panose="020B0604020202020204" pitchFamily="34" charset="0"/>
                <a:ea typeface="Times New Roman"/>
                <a:cs typeface="Arial" panose="020B0604020202020204" pitchFamily="34" charset="0"/>
              </a:rPr>
              <a:t>A </a:t>
            </a:r>
            <a:r>
              <a:rPr lang="en-US" sz="1600" kern="1200" dirty="0" smtClean="0">
                <a:solidFill>
                  <a:srgbClr val="000000"/>
                </a:solidFill>
                <a:effectLst/>
                <a:latin typeface="Arial" panose="020B0604020202020204" pitchFamily="34" charset="0"/>
                <a:ea typeface="Times New Roman"/>
                <a:cs typeface="Arial" panose="020B0604020202020204" pitchFamily="34" charset="0"/>
              </a:rPr>
              <a:t>comprehensive </a:t>
            </a:r>
            <a:r>
              <a:rPr lang="en-US" sz="1600" kern="1200" dirty="0">
                <a:solidFill>
                  <a:srgbClr val="000000"/>
                </a:solidFill>
                <a:effectLst/>
                <a:latin typeface="Arial" panose="020B0604020202020204" pitchFamily="34" charset="0"/>
                <a:ea typeface="Times New Roman"/>
                <a:cs typeface="Arial" panose="020B0604020202020204" pitchFamily="34" charset="0"/>
              </a:rPr>
              <a:t>network of community </a:t>
            </a:r>
            <a:r>
              <a:rPr lang="en-US" sz="1600" kern="1200" dirty="0" smtClean="0">
                <a:solidFill>
                  <a:srgbClr val="000000"/>
                </a:solidFill>
                <a:effectLst/>
                <a:latin typeface="Arial" panose="020B0604020202020204" pitchFamily="34" charset="0"/>
                <a:ea typeface="Times New Roman"/>
                <a:cs typeface="Arial" panose="020B0604020202020204" pitchFamily="34" charset="0"/>
              </a:rPr>
              <a:t>providers e.g. Youth </a:t>
            </a:r>
            <a:r>
              <a:rPr lang="en-US" sz="1600" kern="1200" dirty="0">
                <a:solidFill>
                  <a:srgbClr val="000000"/>
                </a:solidFill>
                <a:effectLst/>
                <a:latin typeface="Arial" panose="020B0604020202020204" pitchFamily="34" charset="0"/>
                <a:ea typeface="Times New Roman"/>
                <a:cs typeface="Arial" panose="020B0604020202020204" pitchFamily="34" charset="0"/>
              </a:rPr>
              <a:t>Wellbeing </a:t>
            </a:r>
            <a:r>
              <a:rPr lang="en-US" sz="1600" kern="1200" dirty="0" smtClean="0">
                <a:solidFill>
                  <a:srgbClr val="000000"/>
                </a:solidFill>
                <a:effectLst/>
                <a:latin typeface="Arial" panose="020B0604020202020204" pitchFamily="34" charset="0"/>
                <a:ea typeface="Times New Roman"/>
                <a:cs typeface="Arial" panose="020B0604020202020204" pitchFamily="34" charset="0"/>
              </a:rPr>
              <a:t>Directory</a:t>
            </a:r>
            <a:endParaRPr lang="en-GB" sz="1600" dirty="0">
              <a:effectLst/>
              <a:latin typeface="Arial" panose="020B0604020202020204" pitchFamily="34" charset="0"/>
              <a:ea typeface="Times New Roman"/>
              <a:cs typeface="Arial" panose="020B0604020202020204" pitchFamily="34" charset="0"/>
            </a:endParaRPr>
          </a:p>
        </p:txBody>
      </p:sp>
      <p:sp>
        <p:nvSpPr>
          <p:cNvPr id="11" name="TextBox 9"/>
          <p:cNvSpPr txBox="1"/>
          <p:nvPr/>
        </p:nvSpPr>
        <p:spPr>
          <a:xfrm>
            <a:off x="1914503" y="3347452"/>
            <a:ext cx="3434715" cy="342900"/>
          </a:xfrm>
          <a:prstGeom prst="rect">
            <a:avLst/>
          </a:prstGeom>
          <a:noFill/>
        </p:spPr>
        <p:txBody>
          <a:bodyPr wrap="square" rtlCol="0">
            <a:noAutofit/>
          </a:bodyPr>
          <a:lstStyle/>
          <a:p>
            <a:pPr algn="r">
              <a:spcAft>
                <a:spcPts val="0"/>
              </a:spcAft>
            </a:pPr>
            <a:r>
              <a:rPr lang="en-US" sz="1200" kern="1200" dirty="0">
                <a:solidFill>
                  <a:srgbClr val="000000"/>
                </a:solidFill>
                <a:effectLst/>
                <a:latin typeface="Arial" panose="020B0604020202020204" pitchFamily="34" charset="0"/>
                <a:ea typeface="Times New Roman"/>
                <a:cs typeface="Arial" panose="020B0604020202020204" pitchFamily="34" charset="0"/>
              </a:rPr>
              <a:t> </a:t>
            </a:r>
            <a:r>
              <a:rPr lang="en-US" sz="1600" kern="1200" dirty="0">
                <a:solidFill>
                  <a:srgbClr val="000000"/>
                </a:solidFill>
                <a:effectLst/>
                <a:latin typeface="Arial" panose="020B0604020202020204" pitchFamily="34" charset="0"/>
                <a:ea typeface="Times New Roman"/>
                <a:cs typeface="Arial" panose="020B0604020202020204" pitchFamily="34" charset="0"/>
              </a:rPr>
              <a:t>Outreach to hard-to-reach groups</a:t>
            </a:r>
            <a:endParaRPr lang="en-GB" sz="1600" dirty="0">
              <a:effectLst/>
              <a:latin typeface="Arial" panose="020B0604020202020204" pitchFamily="34" charset="0"/>
              <a:ea typeface="Times New Roman"/>
              <a:cs typeface="Arial" panose="020B0604020202020204" pitchFamily="34" charset="0"/>
            </a:endParaRPr>
          </a:p>
        </p:txBody>
      </p:sp>
      <p:sp>
        <p:nvSpPr>
          <p:cNvPr id="13" name="TextBox 8"/>
          <p:cNvSpPr txBox="1"/>
          <p:nvPr/>
        </p:nvSpPr>
        <p:spPr>
          <a:xfrm>
            <a:off x="2567716" y="2806106"/>
            <a:ext cx="3423920" cy="342900"/>
          </a:xfrm>
          <a:prstGeom prst="rect">
            <a:avLst/>
          </a:prstGeom>
          <a:noFill/>
        </p:spPr>
        <p:txBody>
          <a:bodyPr wrap="square" rtlCol="0">
            <a:noAutofit/>
          </a:bodyPr>
          <a:lstStyle/>
          <a:p>
            <a:pPr algn="r">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Schools and primary care in-reach</a:t>
            </a:r>
            <a:endParaRPr lang="en-GB" sz="1600" dirty="0">
              <a:effectLst/>
              <a:latin typeface="Arial" panose="020B0604020202020204" pitchFamily="34" charset="0"/>
              <a:ea typeface="Times New Roman"/>
              <a:cs typeface="Arial" panose="020B0604020202020204" pitchFamily="34" charset="0"/>
            </a:endParaRPr>
          </a:p>
        </p:txBody>
      </p:sp>
      <p:sp>
        <p:nvSpPr>
          <p:cNvPr id="14" name="TextBox 6"/>
          <p:cNvSpPr txBox="1"/>
          <p:nvPr/>
        </p:nvSpPr>
        <p:spPr>
          <a:xfrm>
            <a:off x="1881171" y="3881444"/>
            <a:ext cx="2934335" cy="342900"/>
          </a:xfrm>
          <a:prstGeom prst="rect">
            <a:avLst/>
          </a:prstGeom>
          <a:noFill/>
        </p:spPr>
        <p:txBody>
          <a:bodyPr wrap="square" rtlCol="0">
            <a:noAutofit/>
          </a:bodyPr>
          <a:lstStyle/>
          <a:p>
            <a:pPr algn="r">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Self-help and </a:t>
            </a:r>
            <a:r>
              <a:rPr lang="en-US" sz="1600" kern="1200" dirty="0" smtClean="0">
                <a:solidFill>
                  <a:srgbClr val="000000"/>
                </a:solidFill>
                <a:effectLst/>
                <a:latin typeface="Arial" panose="020B0604020202020204" pitchFamily="34" charset="0"/>
                <a:ea typeface="Times New Roman"/>
                <a:cs typeface="Arial" panose="020B0604020202020204" pitchFamily="34" charset="0"/>
              </a:rPr>
              <a:t>peer support</a:t>
            </a:r>
            <a:endParaRPr lang="en-GB" sz="1600" dirty="0">
              <a:effectLst/>
              <a:latin typeface="Arial" panose="020B0604020202020204" pitchFamily="34" charset="0"/>
              <a:ea typeface="Times New Roman"/>
              <a:cs typeface="Arial" panose="020B0604020202020204" pitchFamily="34" charset="0"/>
            </a:endParaRPr>
          </a:p>
        </p:txBody>
      </p:sp>
      <p:grpSp>
        <p:nvGrpSpPr>
          <p:cNvPr id="2" name="Group 1"/>
          <p:cNvGrpSpPr/>
          <p:nvPr/>
        </p:nvGrpSpPr>
        <p:grpSpPr>
          <a:xfrm>
            <a:off x="4734457" y="3300622"/>
            <a:ext cx="3129412" cy="2948507"/>
            <a:chOff x="9239357" y="397414"/>
            <a:chExt cx="2880000" cy="2880000"/>
          </a:xfrm>
        </p:grpSpPr>
        <p:sp>
          <p:nvSpPr>
            <p:cNvPr id="18" name="Oval 17"/>
            <p:cNvSpPr/>
            <p:nvPr/>
          </p:nvSpPr>
          <p:spPr>
            <a:xfrm>
              <a:off x="9239357" y="397414"/>
              <a:ext cx="2880000" cy="28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sp>
          <p:nvSpPr>
            <p:cNvPr id="8" name="Oval 7"/>
            <p:cNvSpPr/>
            <p:nvPr/>
          </p:nvSpPr>
          <p:spPr>
            <a:xfrm>
              <a:off x="9424077" y="565740"/>
              <a:ext cx="2519999" cy="2519597"/>
            </a:xfrm>
            <a:prstGeom prst="ellipse">
              <a:avLst/>
            </a:prstGeom>
            <a:solidFill>
              <a:srgbClr val="F8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grpSp>
      <p:sp>
        <p:nvSpPr>
          <p:cNvPr id="22" name="TextBox 40"/>
          <p:cNvSpPr txBox="1"/>
          <p:nvPr/>
        </p:nvSpPr>
        <p:spPr>
          <a:xfrm>
            <a:off x="59563" y="104471"/>
            <a:ext cx="2228850" cy="828675"/>
          </a:xfrm>
          <a:prstGeom prst="rect">
            <a:avLst/>
          </a:prstGeom>
          <a:noFill/>
        </p:spPr>
        <p:txBody>
          <a:bodyPr wrap="square" rtlCol="0">
            <a:noAutofit/>
          </a:bodyPr>
          <a:lstStyle/>
          <a:p>
            <a:pPr>
              <a:spcAft>
                <a:spcPts val="0"/>
              </a:spcAft>
            </a:pPr>
            <a:r>
              <a:rPr lang="en-US" sz="2000" b="1" kern="1200" dirty="0">
                <a:effectLst/>
                <a:latin typeface="Arial" panose="020B0604020202020204" pitchFamily="34" charset="0"/>
                <a:ea typeface="Times New Roman"/>
                <a:cs typeface="Arial" panose="020B0604020202020204" pitchFamily="34" charset="0"/>
              </a:rPr>
              <a:t>Getting Advice and Signposting</a:t>
            </a:r>
            <a:endParaRPr lang="en-GB" sz="1200" dirty="0">
              <a:effectLst/>
              <a:latin typeface="Arial" panose="020B0604020202020204" pitchFamily="34" charset="0"/>
              <a:ea typeface="Times New Roman"/>
              <a:cs typeface="Arial" panose="020B0604020202020204" pitchFamily="34" charset="0"/>
            </a:endParaRPr>
          </a:p>
        </p:txBody>
      </p:sp>
      <p:sp>
        <p:nvSpPr>
          <p:cNvPr id="23" name="TextBox 41"/>
          <p:cNvSpPr txBox="1"/>
          <p:nvPr/>
        </p:nvSpPr>
        <p:spPr>
          <a:xfrm>
            <a:off x="10981788" y="93964"/>
            <a:ext cx="1685290" cy="619125"/>
          </a:xfrm>
          <a:prstGeom prst="rect">
            <a:avLst/>
          </a:prstGeom>
          <a:noFill/>
        </p:spPr>
        <p:txBody>
          <a:bodyPr wrap="square" rtlCol="0">
            <a:noAutofit/>
          </a:bodyPr>
          <a:lstStyle/>
          <a:p>
            <a:pPr algn="r">
              <a:spcAft>
                <a:spcPts val="0"/>
              </a:spcAft>
            </a:pPr>
            <a:r>
              <a:rPr lang="en-US" sz="2000" b="1" kern="1200" dirty="0">
                <a:effectLst/>
                <a:latin typeface="Arial" panose="020B0604020202020204" pitchFamily="34" charset="0"/>
                <a:ea typeface="Times New Roman"/>
                <a:cs typeface="Arial" panose="020B0604020202020204" pitchFamily="34" charset="0"/>
              </a:rPr>
              <a:t>Getting Help</a:t>
            </a:r>
            <a:endParaRPr lang="en-GB" sz="1100" dirty="0">
              <a:effectLst/>
              <a:latin typeface="Arial" panose="020B0604020202020204" pitchFamily="34" charset="0"/>
              <a:ea typeface="Times New Roman"/>
              <a:cs typeface="Arial" panose="020B0604020202020204" pitchFamily="34" charset="0"/>
            </a:endParaRPr>
          </a:p>
        </p:txBody>
      </p:sp>
      <p:sp>
        <p:nvSpPr>
          <p:cNvPr id="25" name="TextBox 41"/>
          <p:cNvSpPr txBox="1"/>
          <p:nvPr/>
        </p:nvSpPr>
        <p:spPr>
          <a:xfrm>
            <a:off x="10695403" y="8785373"/>
            <a:ext cx="1971675" cy="872598"/>
          </a:xfrm>
          <a:prstGeom prst="rect">
            <a:avLst/>
          </a:prstGeom>
          <a:noFill/>
        </p:spPr>
        <p:txBody>
          <a:bodyPr wrap="square" rtlCol="0">
            <a:noAutofit/>
          </a:bodyPr>
          <a:lstStyle/>
          <a:p>
            <a:pPr algn="r">
              <a:spcAft>
                <a:spcPts val="0"/>
              </a:spcAft>
            </a:pPr>
            <a:r>
              <a:rPr lang="en-US" sz="2000" b="1" kern="1200" dirty="0">
                <a:effectLst/>
                <a:latin typeface="Arial" panose="020B0604020202020204" pitchFamily="34" charset="0"/>
                <a:ea typeface="Times New Roman"/>
                <a:cs typeface="Arial" panose="020B0604020202020204" pitchFamily="34" charset="0"/>
              </a:rPr>
              <a:t>Getting</a:t>
            </a:r>
            <a:endParaRPr lang="en-GB" sz="2000" dirty="0">
              <a:effectLst/>
              <a:latin typeface="Arial" panose="020B0604020202020204" pitchFamily="34" charset="0"/>
              <a:ea typeface="Times New Roman"/>
              <a:cs typeface="Arial" panose="020B0604020202020204" pitchFamily="34" charset="0"/>
            </a:endParaRPr>
          </a:p>
          <a:p>
            <a:pPr algn="r">
              <a:spcAft>
                <a:spcPts val="0"/>
              </a:spcAft>
            </a:pPr>
            <a:r>
              <a:rPr lang="en-US" sz="2000" b="1" kern="1200" dirty="0">
                <a:effectLst/>
                <a:latin typeface="Arial" panose="020B0604020202020204" pitchFamily="34" charset="0"/>
                <a:ea typeface="Times New Roman"/>
                <a:cs typeface="Arial" panose="020B0604020202020204" pitchFamily="34" charset="0"/>
              </a:rPr>
              <a:t>More Help</a:t>
            </a:r>
            <a:endParaRPr lang="en-GB" sz="2000" dirty="0">
              <a:effectLst/>
              <a:latin typeface="Arial" panose="020B0604020202020204" pitchFamily="34" charset="0"/>
              <a:ea typeface="Times New Roman"/>
              <a:cs typeface="Arial" panose="020B0604020202020204" pitchFamily="34" charset="0"/>
            </a:endParaRPr>
          </a:p>
        </p:txBody>
      </p:sp>
      <p:sp>
        <p:nvSpPr>
          <p:cNvPr id="26" name="TextBox 41"/>
          <p:cNvSpPr txBox="1"/>
          <p:nvPr/>
        </p:nvSpPr>
        <p:spPr>
          <a:xfrm>
            <a:off x="69014" y="8785373"/>
            <a:ext cx="2469572" cy="688281"/>
          </a:xfrm>
          <a:prstGeom prst="rect">
            <a:avLst/>
          </a:prstGeom>
          <a:noFill/>
        </p:spPr>
        <p:txBody>
          <a:bodyPr wrap="square" rtlCol="0">
            <a:noAutofit/>
          </a:bodyPr>
          <a:lstStyle/>
          <a:p>
            <a:pPr>
              <a:spcAft>
                <a:spcPts val="0"/>
              </a:spcAft>
            </a:pPr>
            <a:r>
              <a:rPr lang="en-US" sz="2000" b="1" kern="1200" dirty="0" smtClean="0">
                <a:effectLst/>
                <a:latin typeface="Arial" panose="020B0604020202020204" pitchFamily="34" charset="0"/>
                <a:ea typeface="Times New Roman"/>
                <a:cs typeface="Arial" panose="020B0604020202020204" pitchFamily="34" charset="0"/>
              </a:rPr>
              <a:t>Getting</a:t>
            </a:r>
          </a:p>
          <a:p>
            <a:pPr>
              <a:spcAft>
                <a:spcPts val="0"/>
              </a:spcAft>
            </a:pPr>
            <a:r>
              <a:rPr lang="en-US" sz="2000" b="1" kern="1200" dirty="0" smtClean="0">
                <a:effectLst/>
                <a:latin typeface="Arial" panose="020B0604020202020204" pitchFamily="34" charset="0"/>
                <a:ea typeface="Times New Roman"/>
                <a:cs typeface="Arial" panose="020B0604020202020204" pitchFamily="34" charset="0"/>
              </a:rPr>
              <a:t>Risk </a:t>
            </a:r>
            <a:r>
              <a:rPr lang="en-US" sz="2000" b="1" kern="1200" dirty="0">
                <a:effectLst/>
                <a:latin typeface="Arial" panose="020B0604020202020204" pitchFamily="34" charset="0"/>
                <a:ea typeface="Times New Roman"/>
                <a:cs typeface="Arial" panose="020B0604020202020204" pitchFamily="34" charset="0"/>
              </a:rPr>
              <a:t>Support</a:t>
            </a:r>
            <a:endParaRPr lang="en-GB" sz="1100" dirty="0">
              <a:effectLst/>
              <a:latin typeface="Arial" panose="020B0604020202020204" pitchFamily="34" charset="0"/>
              <a:ea typeface="Times New Roman"/>
              <a:cs typeface="Arial" panose="020B0604020202020204" pitchFamily="34" charset="0"/>
            </a:endParaRPr>
          </a:p>
        </p:txBody>
      </p:sp>
      <p:sp>
        <p:nvSpPr>
          <p:cNvPr id="27" name="TextBox 41"/>
          <p:cNvSpPr txBox="1"/>
          <p:nvPr/>
        </p:nvSpPr>
        <p:spPr>
          <a:xfrm>
            <a:off x="5456518" y="3752330"/>
            <a:ext cx="1685290" cy="619125"/>
          </a:xfrm>
          <a:prstGeom prst="rect">
            <a:avLst/>
          </a:prstGeom>
          <a:noFill/>
        </p:spPr>
        <p:txBody>
          <a:bodyPr wrap="square" rtlCol="0">
            <a:noAutofit/>
          </a:bodyPr>
          <a:lstStyle/>
          <a:p>
            <a:pPr algn="ctr">
              <a:spcAft>
                <a:spcPts val="0"/>
              </a:spcAft>
            </a:pPr>
            <a:r>
              <a:rPr lang="en-US" sz="2000" b="1" kern="1200" dirty="0" smtClean="0">
                <a:effectLst/>
                <a:latin typeface="Arial" panose="020B0604020202020204" pitchFamily="34" charset="0"/>
                <a:ea typeface="Times New Roman"/>
                <a:cs typeface="Arial" panose="020B0604020202020204" pitchFamily="34" charset="0"/>
              </a:rPr>
              <a:t>THRIVING</a:t>
            </a:r>
            <a:endParaRPr lang="en-GB" sz="1100" dirty="0">
              <a:effectLst/>
              <a:latin typeface="Arial" panose="020B0604020202020204" pitchFamily="34" charset="0"/>
              <a:ea typeface="Times New Roman"/>
              <a:cs typeface="Arial" panose="020B0604020202020204" pitchFamily="34" charset="0"/>
            </a:endParaRPr>
          </a:p>
        </p:txBody>
      </p:sp>
      <p:sp>
        <p:nvSpPr>
          <p:cNvPr id="29" name="TextBox 7"/>
          <p:cNvSpPr txBox="1"/>
          <p:nvPr/>
        </p:nvSpPr>
        <p:spPr>
          <a:xfrm>
            <a:off x="6490412" y="503194"/>
            <a:ext cx="2093599" cy="1035050"/>
          </a:xfrm>
          <a:prstGeom prst="rect">
            <a:avLst/>
          </a:prstGeom>
          <a:noFill/>
        </p:spPr>
        <p:txBody>
          <a:bodyPr wrap="square" rtlCol="0">
            <a:noAutofit/>
          </a:bodyPr>
          <a:lstStyle/>
          <a:p>
            <a:pPr>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Short, evidence based interventions aligned with NICE Guidance</a:t>
            </a:r>
            <a:endParaRPr lang="en-GB" sz="1600" dirty="0">
              <a:effectLst/>
              <a:latin typeface="Arial" panose="020B0604020202020204" pitchFamily="34" charset="0"/>
              <a:ea typeface="Times New Roman"/>
              <a:cs typeface="Arial" panose="020B0604020202020204" pitchFamily="34" charset="0"/>
            </a:endParaRPr>
          </a:p>
        </p:txBody>
      </p:sp>
      <p:sp>
        <p:nvSpPr>
          <p:cNvPr id="30" name="TextBox 34"/>
          <p:cNvSpPr txBox="1"/>
          <p:nvPr/>
        </p:nvSpPr>
        <p:spPr>
          <a:xfrm>
            <a:off x="6485303" y="1726147"/>
            <a:ext cx="1598930" cy="342900"/>
          </a:xfrm>
          <a:prstGeom prst="rect">
            <a:avLst/>
          </a:prstGeom>
          <a:noFill/>
        </p:spPr>
        <p:txBody>
          <a:bodyPr wrap="square" rtlCol="0">
            <a:noAutofit/>
          </a:bodyPr>
          <a:lstStyle/>
          <a:p>
            <a:pPr>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CYP IAPT</a:t>
            </a:r>
            <a:endParaRPr lang="en-GB" sz="1600" dirty="0">
              <a:effectLst/>
              <a:latin typeface="Arial" panose="020B0604020202020204" pitchFamily="34" charset="0"/>
              <a:ea typeface="Times New Roman"/>
              <a:cs typeface="Arial" panose="020B0604020202020204" pitchFamily="34" charset="0"/>
            </a:endParaRPr>
          </a:p>
        </p:txBody>
      </p:sp>
      <p:sp>
        <p:nvSpPr>
          <p:cNvPr id="31" name="TextBox 14"/>
          <p:cNvSpPr txBox="1"/>
          <p:nvPr/>
        </p:nvSpPr>
        <p:spPr>
          <a:xfrm>
            <a:off x="6494491" y="2229306"/>
            <a:ext cx="3412312" cy="1085850"/>
          </a:xfrm>
          <a:prstGeom prst="rect">
            <a:avLst/>
          </a:prstGeom>
          <a:noFill/>
        </p:spPr>
        <p:txBody>
          <a:bodyPr wrap="square" rtlCol="0">
            <a:noAutofit/>
          </a:bodyPr>
          <a:lstStyle/>
          <a:p>
            <a:pPr>
              <a:spcAft>
                <a:spcPts val="0"/>
              </a:spcAft>
            </a:pPr>
            <a:r>
              <a:rPr lang="en-US" sz="1600" kern="1200" dirty="0" smtClean="0">
                <a:solidFill>
                  <a:srgbClr val="000000"/>
                </a:solidFill>
                <a:effectLst/>
                <a:latin typeface="Arial" panose="020B0604020202020204" pitchFamily="34" charset="0"/>
                <a:ea typeface="Times New Roman"/>
                <a:cs typeface="Arial" panose="020B0604020202020204" pitchFamily="34" charset="0"/>
              </a:rPr>
              <a:t>Wide variety of choice of modality and location, provided by health or alternatives (third sector, community providers etc.)</a:t>
            </a:r>
            <a:endParaRPr lang="en-GB" sz="1600" dirty="0">
              <a:effectLst/>
              <a:latin typeface="Arial" panose="020B0604020202020204" pitchFamily="34" charset="0"/>
              <a:ea typeface="Times New Roman"/>
              <a:cs typeface="Arial" panose="020B0604020202020204" pitchFamily="34" charset="0"/>
            </a:endParaRPr>
          </a:p>
        </p:txBody>
      </p:sp>
      <p:sp>
        <p:nvSpPr>
          <p:cNvPr id="32" name="TextBox 20"/>
          <p:cNvSpPr txBox="1"/>
          <p:nvPr/>
        </p:nvSpPr>
        <p:spPr>
          <a:xfrm>
            <a:off x="7641292" y="3499956"/>
            <a:ext cx="3203638" cy="708079"/>
          </a:xfrm>
          <a:prstGeom prst="rect">
            <a:avLst/>
          </a:prstGeom>
          <a:noFill/>
        </p:spPr>
        <p:txBody>
          <a:bodyPr wrap="square" rtlCol="0">
            <a:noAutofit/>
          </a:bodyPr>
          <a:lstStyle/>
          <a:p>
            <a:pPr>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Outcomes plus goal based measures</a:t>
            </a:r>
            <a:endParaRPr lang="en-GB" sz="1600" dirty="0">
              <a:effectLst/>
              <a:latin typeface="Arial" panose="020B0604020202020204" pitchFamily="34" charset="0"/>
              <a:ea typeface="Times New Roman"/>
              <a:cs typeface="Arial" panose="020B0604020202020204" pitchFamily="34" charset="0"/>
            </a:endParaRPr>
          </a:p>
        </p:txBody>
      </p:sp>
      <p:sp>
        <p:nvSpPr>
          <p:cNvPr id="33" name="TextBox 16"/>
          <p:cNvSpPr txBox="1"/>
          <p:nvPr/>
        </p:nvSpPr>
        <p:spPr>
          <a:xfrm>
            <a:off x="7765807" y="5275560"/>
            <a:ext cx="2837815" cy="574040"/>
          </a:xfrm>
          <a:prstGeom prst="rect">
            <a:avLst/>
          </a:prstGeom>
          <a:noFill/>
        </p:spPr>
        <p:txBody>
          <a:bodyPr wrap="square" rtlCol="0">
            <a:noAutofit/>
          </a:bodyPr>
          <a:lstStyle/>
          <a:p>
            <a:pPr>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Longer, </a:t>
            </a:r>
            <a:r>
              <a:rPr lang="en-US" sz="1600" kern="1200" dirty="0" smtClean="0">
                <a:solidFill>
                  <a:srgbClr val="000000"/>
                </a:solidFill>
                <a:effectLst/>
                <a:latin typeface="Arial" panose="020B0604020202020204" pitchFamily="34" charset="0"/>
                <a:ea typeface="Times New Roman"/>
                <a:cs typeface="Arial" panose="020B0604020202020204" pitchFamily="34" charset="0"/>
              </a:rPr>
              <a:t>evidence-based </a:t>
            </a:r>
            <a:r>
              <a:rPr lang="en-US" sz="1600" kern="1200" dirty="0">
                <a:solidFill>
                  <a:srgbClr val="000000"/>
                </a:solidFill>
                <a:effectLst/>
                <a:latin typeface="Arial" panose="020B0604020202020204" pitchFamily="34" charset="0"/>
                <a:ea typeface="Times New Roman"/>
                <a:cs typeface="Arial" panose="020B0604020202020204" pitchFamily="34" charset="0"/>
              </a:rPr>
              <a:t>interventions</a:t>
            </a:r>
            <a:endParaRPr lang="en-GB" sz="1600" dirty="0">
              <a:effectLst/>
              <a:latin typeface="Arial" panose="020B0604020202020204" pitchFamily="34" charset="0"/>
              <a:ea typeface="Times New Roman"/>
              <a:cs typeface="Arial" panose="020B0604020202020204" pitchFamily="34" charset="0"/>
            </a:endParaRPr>
          </a:p>
        </p:txBody>
      </p:sp>
      <p:sp>
        <p:nvSpPr>
          <p:cNvPr id="34" name="TextBox 38"/>
          <p:cNvSpPr txBox="1"/>
          <p:nvPr/>
        </p:nvSpPr>
        <p:spPr>
          <a:xfrm>
            <a:off x="6998060" y="6109810"/>
            <a:ext cx="3197860" cy="342900"/>
          </a:xfrm>
          <a:prstGeom prst="rect">
            <a:avLst/>
          </a:prstGeom>
          <a:noFill/>
        </p:spPr>
        <p:txBody>
          <a:bodyPr wrap="square" rtlCol="0">
            <a:noAutofit/>
          </a:bodyPr>
          <a:lstStyle/>
          <a:p>
            <a:pPr>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CYP IAPT</a:t>
            </a:r>
            <a:endParaRPr lang="en-GB" sz="1600" dirty="0">
              <a:effectLst/>
              <a:latin typeface="Arial" panose="020B0604020202020204" pitchFamily="34" charset="0"/>
              <a:ea typeface="Times New Roman"/>
              <a:cs typeface="Arial" panose="020B0604020202020204" pitchFamily="34" charset="0"/>
            </a:endParaRPr>
          </a:p>
        </p:txBody>
      </p:sp>
      <p:sp>
        <p:nvSpPr>
          <p:cNvPr id="35" name="TextBox 18"/>
          <p:cNvSpPr txBox="1"/>
          <p:nvPr/>
        </p:nvSpPr>
        <p:spPr>
          <a:xfrm>
            <a:off x="6505102" y="6835339"/>
            <a:ext cx="3197860" cy="342900"/>
          </a:xfrm>
          <a:prstGeom prst="rect">
            <a:avLst/>
          </a:prstGeom>
          <a:noFill/>
        </p:spPr>
        <p:txBody>
          <a:bodyPr wrap="square" rtlCol="0">
            <a:noAutofit/>
          </a:bodyPr>
          <a:lstStyle/>
          <a:p>
            <a:pPr>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Provided by health primarily</a:t>
            </a:r>
            <a:endParaRPr lang="en-GB" sz="1600" dirty="0">
              <a:effectLst/>
              <a:latin typeface="Arial" panose="020B0604020202020204" pitchFamily="34" charset="0"/>
              <a:ea typeface="Times New Roman"/>
              <a:cs typeface="Arial" panose="020B0604020202020204" pitchFamily="34" charset="0"/>
            </a:endParaRPr>
          </a:p>
        </p:txBody>
      </p:sp>
      <p:sp>
        <p:nvSpPr>
          <p:cNvPr id="36" name="TextBox 23"/>
          <p:cNvSpPr txBox="1"/>
          <p:nvPr/>
        </p:nvSpPr>
        <p:spPr>
          <a:xfrm>
            <a:off x="6505102" y="7361300"/>
            <a:ext cx="2571750" cy="574040"/>
          </a:xfrm>
          <a:prstGeom prst="rect">
            <a:avLst/>
          </a:prstGeom>
          <a:noFill/>
        </p:spPr>
        <p:txBody>
          <a:bodyPr wrap="square" rtlCol="0">
            <a:noAutofit/>
          </a:bodyPr>
          <a:lstStyle/>
          <a:p>
            <a:pPr>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Outcomes plus goal based measures</a:t>
            </a:r>
            <a:endParaRPr lang="en-GB" sz="1600" dirty="0">
              <a:effectLst/>
              <a:latin typeface="Arial" panose="020B0604020202020204" pitchFamily="34" charset="0"/>
              <a:ea typeface="Times New Roman"/>
              <a:cs typeface="Arial" panose="020B0604020202020204" pitchFamily="34" charset="0"/>
            </a:endParaRPr>
          </a:p>
        </p:txBody>
      </p:sp>
      <p:sp>
        <p:nvSpPr>
          <p:cNvPr id="37" name="TextBox 27"/>
          <p:cNvSpPr txBox="1"/>
          <p:nvPr/>
        </p:nvSpPr>
        <p:spPr>
          <a:xfrm>
            <a:off x="1779095" y="5275565"/>
            <a:ext cx="3087989" cy="804545"/>
          </a:xfrm>
          <a:prstGeom prst="rect">
            <a:avLst/>
          </a:prstGeom>
          <a:noFill/>
        </p:spPr>
        <p:txBody>
          <a:bodyPr wrap="square" rtlCol="0">
            <a:noAutofit/>
          </a:bodyPr>
          <a:lstStyle/>
          <a:p>
            <a:pPr algn="r">
              <a:spcAft>
                <a:spcPts val="0"/>
              </a:spcAft>
            </a:pPr>
            <a:r>
              <a:rPr lang="en-US" sz="1600" kern="1200" dirty="0" err="1">
                <a:solidFill>
                  <a:srgbClr val="000000"/>
                </a:solidFill>
                <a:effectLst/>
                <a:latin typeface="Arial" panose="020B0604020202020204" pitchFamily="34" charset="0"/>
                <a:ea typeface="Times New Roman"/>
                <a:cs typeface="Arial" panose="020B0604020202020204" pitchFamily="34" charset="0"/>
              </a:rPr>
              <a:t>AMBiT</a:t>
            </a:r>
            <a:r>
              <a:rPr lang="en-US" sz="1600" kern="1200" dirty="0">
                <a:solidFill>
                  <a:srgbClr val="000000"/>
                </a:solidFill>
                <a:effectLst/>
                <a:latin typeface="Arial" panose="020B0604020202020204" pitchFamily="34" charset="0"/>
                <a:ea typeface="Times New Roman"/>
                <a:cs typeface="Arial" panose="020B0604020202020204" pitchFamily="34" charset="0"/>
              </a:rPr>
              <a:t>: Integrated multi-agency approach with joint accountability for outcomes</a:t>
            </a:r>
            <a:endParaRPr lang="en-GB" sz="1600" dirty="0">
              <a:effectLst/>
              <a:latin typeface="Arial" panose="020B0604020202020204" pitchFamily="34" charset="0"/>
              <a:ea typeface="Times New Roman"/>
              <a:cs typeface="Arial" panose="020B0604020202020204" pitchFamily="34" charset="0"/>
            </a:endParaRPr>
          </a:p>
        </p:txBody>
      </p:sp>
      <p:sp>
        <p:nvSpPr>
          <p:cNvPr id="38" name="TextBox 31"/>
          <p:cNvSpPr txBox="1"/>
          <p:nvPr/>
        </p:nvSpPr>
        <p:spPr>
          <a:xfrm>
            <a:off x="2447240" y="6373809"/>
            <a:ext cx="3557504" cy="574040"/>
          </a:xfrm>
          <a:prstGeom prst="rect">
            <a:avLst/>
          </a:prstGeom>
          <a:noFill/>
        </p:spPr>
        <p:txBody>
          <a:bodyPr wrap="square" rtlCol="0">
            <a:noAutofit/>
          </a:bodyPr>
          <a:lstStyle/>
          <a:p>
            <a:pPr algn="r">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Safety plans co-produced between agencies and young people</a:t>
            </a:r>
            <a:endParaRPr lang="en-GB" sz="1600" dirty="0">
              <a:effectLst/>
              <a:latin typeface="Arial" panose="020B0604020202020204" pitchFamily="34" charset="0"/>
              <a:ea typeface="Times New Roman"/>
              <a:cs typeface="Arial" panose="020B0604020202020204" pitchFamily="34" charset="0"/>
            </a:endParaRPr>
          </a:p>
        </p:txBody>
      </p:sp>
      <p:sp>
        <p:nvSpPr>
          <p:cNvPr id="39" name="TextBox 32"/>
          <p:cNvSpPr txBox="1"/>
          <p:nvPr/>
        </p:nvSpPr>
        <p:spPr>
          <a:xfrm>
            <a:off x="2851094" y="7260842"/>
            <a:ext cx="3140542" cy="574040"/>
          </a:xfrm>
          <a:prstGeom prst="rect">
            <a:avLst/>
          </a:prstGeom>
          <a:noFill/>
        </p:spPr>
        <p:txBody>
          <a:bodyPr wrap="square" rtlCol="0">
            <a:noAutofit/>
          </a:bodyPr>
          <a:lstStyle/>
          <a:p>
            <a:pPr algn="r">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Emphasis on developing personal support </a:t>
            </a:r>
            <a:r>
              <a:rPr lang="en-US" sz="1600" kern="1200" dirty="0" smtClean="0">
                <a:solidFill>
                  <a:srgbClr val="000000"/>
                </a:solidFill>
                <a:effectLst/>
                <a:latin typeface="Arial" panose="020B0604020202020204" pitchFamily="34" charset="0"/>
                <a:ea typeface="Times New Roman"/>
                <a:cs typeface="Arial" panose="020B0604020202020204" pitchFamily="34" charset="0"/>
              </a:rPr>
              <a:t>networks</a:t>
            </a:r>
            <a:endParaRPr lang="en-GB" sz="1600" dirty="0">
              <a:effectLst/>
              <a:latin typeface="Arial" panose="020B0604020202020204" pitchFamily="34" charset="0"/>
              <a:ea typeface="Times New Roman"/>
              <a:cs typeface="Arial" panose="020B0604020202020204" pitchFamily="34" charset="0"/>
            </a:endParaRPr>
          </a:p>
        </p:txBody>
      </p:sp>
      <p:sp>
        <p:nvSpPr>
          <p:cNvPr id="40" name="TextBox 6"/>
          <p:cNvSpPr txBox="1"/>
          <p:nvPr/>
        </p:nvSpPr>
        <p:spPr>
          <a:xfrm>
            <a:off x="3657254" y="8170520"/>
            <a:ext cx="2343563" cy="342900"/>
          </a:xfrm>
          <a:prstGeom prst="rect">
            <a:avLst/>
          </a:prstGeom>
          <a:noFill/>
        </p:spPr>
        <p:txBody>
          <a:bodyPr wrap="square" rtlCol="0">
            <a:noAutofit/>
          </a:bodyPr>
          <a:lstStyle/>
          <a:p>
            <a:pPr algn="r">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Self-help and </a:t>
            </a:r>
            <a:r>
              <a:rPr lang="en-US" sz="1600" kern="1200" dirty="0" smtClean="0">
                <a:solidFill>
                  <a:srgbClr val="000000"/>
                </a:solidFill>
                <a:effectLst/>
                <a:latin typeface="Arial" panose="020B0604020202020204" pitchFamily="34" charset="0"/>
                <a:ea typeface="Times New Roman"/>
                <a:cs typeface="Arial" panose="020B0604020202020204" pitchFamily="34" charset="0"/>
              </a:rPr>
              <a:t>peer support</a:t>
            </a:r>
            <a:endParaRPr lang="en-GB" sz="1600" dirty="0">
              <a:effectLst/>
              <a:latin typeface="Arial" panose="020B0604020202020204" pitchFamily="34" charset="0"/>
              <a:ea typeface="Times New Roman"/>
              <a:cs typeface="Arial" panose="020B0604020202020204" pitchFamily="34" charset="0"/>
            </a:endParaRPr>
          </a:p>
        </p:txBody>
      </p:sp>
      <p:sp>
        <p:nvSpPr>
          <p:cNvPr id="42" name="TextBox 20"/>
          <p:cNvSpPr txBox="1"/>
          <p:nvPr/>
        </p:nvSpPr>
        <p:spPr>
          <a:xfrm>
            <a:off x="5051904" y="4192117"/>
            <a:ext cx="2467602" cy="1922021"/>
          </a:xfrm>
          <a:prstGeom prst="rect">
            <a:avLst/>
          </a:prstGeom>
          <a:noFill/>
        </p:spPr>
        <p:txBody>
          <a:bodyPr wrap="square" rtlCol="0">
            <a:noAutofit/>
          </a:bodyPr>
          <a:lstStyle/>
          <a:p>
            <a:pPr algn="ctr">
              <a:spcAft>
                <a:spcPts val="1200"/>
              </a:spcAft>
            </a:pPr>
            <a:r>
              <a:rPr lang="en-US" sz="1600" kern="1200" dirty="0" smtClean="0">
                <a:solidFill>
                  <a:srgbClr val="000000"/>
                </a:solidFill>
                <a:effectLst/>
                <a:latin typeface="Arial" panose="020B0604020202020204" pitchFamily="34" charset="0"/>
                <a:ea typeface="Times New Roman"/>
                <a:cs typeface="Arial" panose="020B0604020202020204" pitchFamily="34" charset="0"/>
              </a:rPr>
              <a:t>Population health and wellbeing promotion</a:t>
            </a:r>
          </a:p>
          <a:p>
            <a:pPr algn="ctr">
              <a:spcAft>
                <a:spcPts val="1200"/>
              </a:spcAft>
            </a:pPr>
            <a:r>
              <a:rPr lang="en-US" sz="1600" kern="1200" dirty="0" smtClean="0">
                <a:solidFill>
                  <a:srgbClr val="000000"/>
                </a:solidFill>
                <a:effectLst/>
                <a:latin typeface="Arial" panose="020B0604020202020204" pitchFamily="34" charset="0"/>
                <a:ea typeface="Times New Roman"/>
                <a:cs typeface="Arial" panose="020B0604020202020204" pitchFamily="34" charset="0"/>
              </a:rPr>
              <a:t>Universal</a:t>
            </a:r>
            <a:r>
              <a:rPr lang="en-US" sz="1600" dirty="0">
                <a:solidFill>
                  <a:srgbClr val="000000"/>
                </a:solidFill>
                <a:latin typeface="Arial" panose="020B0604020202020204" pitchFamily="34" charset="0"/>
                <a:ea typeface="Times New Roman"/>
                <a:cs typeface="Arial" panose="020B0604020202020204" pitchFamily="34" charset="0"/>
              </a:rPr>
              <a:t> </a:t>
            </a:r>
            <a:r>
              <a:rPr lang="en-US" sz="1600" kern="1200" dirty="0" smtClean="0">
                <a:solidFill>
                  <a:srgbClr val="000000"/>
                </a:solidFill>
                <a:effectLst/>
                <a:latin typeface="Arial" panose="020B0604020202020204" pitchFamily="34" charset="0"/>
                <a:ea typeface="Times New Roman"/>
                <a:cs typeface="Arial" panose="020B0604020202020204" pitchFamily="34" charset="0"/>
              </a:rPr>
              <a:t>prevention</a:t>
            </a:r>
            <a:endParaRPr lang="en-US" sz="1600" dirty="0">
              <a:solidFill>
                <a:srgbClr val="000000"/>
              </a:solidFill>
              <a:latin typeface="Arial" panose="020B0604020202020204" pitchFamily="34" charset="0"/>
              <a:ea typeface="Times New Roman"/>
              <a:cs typeface="Arial" panose="020B0604020202020204" pitchFamily="34" charset="0"/>
            </a:endParaRPr>
          </a:p>
          <a:p>
            <a:pPr algn="ctr">
              <a:spcAft>
                <a:spcPts val="1200"/>
              </a:spcAft>
            </a:pPr>
            <a:r>
              <a:rPr lang="en-US" sz="1600" kern="1200" dirty="0" smtClean="0">
                <a:solidFill>
                  <a:srgbClr val="000000"/>
                </a:solidFill>
                <a:effectLst/>
                <a:latin typeface="Arial" panose="020B0604020202020204" pitchFamily="34" charset="0"/>
                <a:ea typeface="Times New Roman"/>
                <a:cs typeface="Arial" panose="020B0604020202020204" pitchFamily="34" charset="0"/>
              </a:rPr>
              <a:t>Selective prevention</a:t>
            </a:r>
            <a:endParaRPr lang="en-GB" sz="1600" dirty="0">
              <a:effectLst/>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16997656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heme/theme1.xml><?xml version="1.0" encoding="utf-8"?>
<a:theme xmlns:a="http://schemas.openxmlformats.org/drawingml/2006/main" name="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D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CLPartners opening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CLPartners closing slide">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58722</TotalTime>
  <Words>283</Words>
  <Application>Microsoft Office PowerPoint</Application>
  <PresentationFormat>A3 Paper (297x420 mm)</PresentationFormat>
  <Paragraphs>38</Paragraphs>
  <Slides>2</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vt:i4>
      </vt:variant>
    </vt:vector>
  </HeadingPairs>
  <TitlesOfParts>
    <vt:vector size="15" baseType="lpstr">
      <vt:lpstr>Arial</vt:lpstr>
      <vt:lpstr>Calibri</vt:lpstr>
      <vt:lpstr>Calibri Light</vt:lpstr>
      <vt:lpstr>Courier New</vt:lpstr>
      <vt:lpstr>Times New Roman</vt:lpstr>
      <vt:lpstr>Wingdings</vt:lpstr>
      <vt:lpstr>PHE Newham resilience Mar 2014</vt:lpstr>
      <vt:lpstr>SDM</vt:lpstr>
      <vt:lpstr>1_PHE Newham resilience Mar 2014</vt:lpstr>
      <vt:lpstr>UCLPartners opening slides</vt:lpstr>
      <vt:lpstr>UCLPartners closing slide</vt:lpstr>
      <vt:lpstr>2_PHE Newham resilience Mar 2014</vt:lpstr>
      <vt:lpstr>3_PHE Newham resilience Mar 2014</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Moore</dc:creator>
  <cp:lastModifiedBy>Ilse Lee</cp:lastModifiedBy>
  <cp:revision>1789</cp:revision>
  <cp:lastPrinted>2015-07-22T16:33:04Z</cp:lastPrinted>
  <dcterms:created xsi:type="dcterms:W3CDTF">2015-07-09T07:15:21Z</dcterms:created>
  <dcterms:modified xsi:type="dcterms:W3CDTF">2017-09-27T10:54:41Z</dcterms:modified>
</cp:coreProperties>
</file>