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730" r:id="rId2"/>
    <p:sldMasterId id="2147483716" r:id="rId3"/>
    <p:sldMasterId id="2147483708" r:id="rId4"/>
    <p:sldMasterId id="2147483711" r:id="rId5"/>
    <p:sldMasterId id="2147483742" r:id="rId6"/>
    <p:sldMasterId id="2147483755" r:id="rId7"/>
  </p:sldMasterIdLst>
  <p:notesMasterIdLst>
    <p:notesMasterId r:id="rId9"/>
  </p:notesMasterIdLst>
  <p:handoutMasterIdLst>
    <p:handoutMasterId r:id="rId10"/>
  </p:handoutMasterIdLst>
  <p:sldIdLst>
    <p:sldId id="496" r:id="rId8"/>
  </p:sldIdLst>
  <p:sldSz cx="12801600" cy="9601200" type="A3"/>
  <p:notesSz cx="9872663" cy="6797675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a Moore" initials="AM" lastIdx="14" clrIdx="0"/>
  <p:cmAuthor id="1" name="Steve Ryan" initials="SR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A34"/>
    <a:srgbClr val="F8F200"/>
    <a:srgbClr val="A4D620"/>
    <a:srgbClr val="BD0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434" autoAdjust="0"/>
  </p:normalViewPr>
  <p:slideViewPr>
    <p:cSldViewPr snapToGrid="0" snapToObjects="1">
      <p:cViewPr>
        <p:scale>
          <a:sx n="60" d="100"/>
          <a:sy n="60" d="100"/>
        </p:scale>
        <p:origin x="1056" y="-294"/>
      </p:cViewPr>
      <p:guideLst>
        <p:guide orient="horz" pos="2160"/>
        <p:guide pos="2880"/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6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17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7410"/>
            <a:ext cx="427713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151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91D2E-9552-C147-B7C4-5AE05C225CD4}" type="datetimeFigureOut">
              <a:rPr lang="en-US" smtClean="0"/>
              <a:t>4/4/2018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47537-647E-F34F-A9B5-2267D3F700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63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64008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8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96011" y="3187621"/>
            <a:ext cx="5242878" cy="211703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>
                <a:solidFill>
                  <a:srgbClr val="006298"/>
                </a:solidFill>
              </a:defRPr>
            </a:lvl1pPr>
            <a:lvl2pPr marL="640080" indent="0">
              <a:buNone/>
              <a:defRPr sz="2200">
                <a:solidFill>
                  <a:srgbClr val="006298"/>
                </a:solidFill>
              </a:defRPr>
            </a:lvl2pPr>
            <a:lvl3pPr marL="1280160" indent="0">
              <a:buNone/>
              <a:defRPr sz="2200">
                <a:solidFill>
                  <a:srgbClr val="006298"/>
                </a:solidFill>
              </a:defRPr>
            </a:lvl3pPr>
            <a:lvl4pPr marL="1920240" indent="0">
              <a:buNone/>
              <a:defRPr sz="2200">
                <a:solidFill>
                  <a:srgbClr val="006298"/>
                </a:solidFill>
              </a:defRPr>
            </a:lvl4pPr>
            <a:lvl5pPr marL="2560320" indent="0">
              <a:buNone/>
              <a:defRPr sz="22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6009" y="2582760"/>
            <a:ext cx="5242182" cy="35763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GB" sz="22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r>
              <a:rPr lang="en-GB" sz="2200" dirty="0">
                <a:solidFill>
                  <a:srgbClr val="006298"/>
                </a:solidFill>
              </a:rPr>
              <a:t>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63920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40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00"/>
            </a:lvl3pPr>
            <a:lvl4pPr marL="1920240" indent="0" algn="ctr">
              <a:buNone/>
              <a:defRPr sz="2200"/>
            </a:lvl4pPr>
            <a:lvl5pPr marL="2560320" indent="0" algn="ctr">
              <a:buNone/>
              <a:defRPr sz="2200"/>
            </a:lvl5pPr>
            <a:lvl6pPr marL="3200400" indent="0" algn="ctr">
              <a:buNone/>
              <a:defRPr sz="2200"/>
            </a:lvl6pPr>
            <a:lvl7pPr marL="3840480" indent="0" algn="ctr">
              <a:buNone/>
              <a:defRPr sz="2200"/>
            </a:lvl7pPr>
            <a:lvl8pPr marL="4480560" indent="0" algn="ctr">
              <a:buNone/>
              <a:defRPr sz="2200"/>
            </a:lvl8pPr>
            <a:lvl9pPr marL="5120640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4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4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52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55875"/>
            <a:ext cx="541401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158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3" y="511176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334" y="2353628"/>
            <a:ext cx="5416232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334" y="3507105"/>
            <a:ext cx="5416232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903" cy="115347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903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235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4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809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80" indent="0">
              <a:buNone/>
              <a:defRPr sz="2000"/>
            </a:lvl2pPr>
            <a:lvl3pPr marL="1280160" indent="0">
              <a:buNone/>
              <a:defRPr sz="170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80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334" y="640080"/>
            <a:ext cx="4129405" cy="224028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903" y="1382396"/>
            <a:ext cx="6480810" cy="6823075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334" y="2880360"/>
            <a:ext cx="4129405" cy="5336223"/>
          </a:xfrm>
        </p:spPr>
        <p:txBody>
          <a:bodyPr/>
          <a:lstStyle>
            <a:lvl1pPr marL="0" indent="0">
              <a:buNone/>
              <a:defRPr sz="2200"/>
            </a:lvl1pPr>
            <a:lvl2pPr marL="640080" indent="0">
              <a:buNone/>
              <a:defRPr sz="2000"/>
            </a:lvl2pPr>
            <a:lvl3pPr marL="1280160" indent="0">
              <a:buNone/>
              <a:defRPr sz="170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88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 baseline="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200"/>
            </a:lvl4pPr>
            <a:lvl5pPr>
              <a:buClr>
                <a:srgbClr val="A4D620"/>
              </a:buClr>
              <a:defRPr sz="22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15244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3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06767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11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10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 baseline="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200"/>
            </a:lvl4pPr>
            <a:lvl5pPr>
              <a:buClr>
                <a:srgbClr val="A4D620"/>
              </a:buClr>
              <a:defRPr sz="22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288363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2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5" y="1678320"/>
            <a:ext cx="5780723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1612" y="1678320"/>
            <a:ext cx="5780722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1246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000"/>
            </a:lvl4pPr>
            <a:lvl5pPr>
              <a:buClr>
                <a:srgbClr val="A4D620"/>
              </a:buClr>
              <a:defRPr sz="20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232278" y="4448793"/>
            <a:ext cx="5236994" cy="3614307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FontTx/>
              <a:buNone/>
              <a:defRPr sz="39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2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937" y="1575753"/>
            <a:ext cx="11967508" cy="6317914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5218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4" y="1574642"/>
            <a:ext cx="12098317" cy="64519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4200" baseline="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65531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  <a:prstGeom prst="rect">
            <a:avLst/>
          </a:prstGeom>
        </p:spPr>
        <p:txBody>
          <a:bodyPr lIns="128016" tIns="64008" rIns="128016" bIns="64008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lIns="128016" tIns="64008" rIns="128016" bIns="64008"/>
          <a:lstStyle/>
          <a:p>
            <a:fld id="{EFACA269-9148-405F-86A2-ED7573B9B5C6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lIns="128016" tIns="64008" rIns="128016" bIns="64008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lIns="128016" tIns="64008" rIns="128016" bIns="64008"/>
          <a:lstStyle/>
          <a:p>
            <a:fld id="{DC25EE48-E841-457A-9275-CE7AD3BD4C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5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89863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lIns="128016" tIns="64008" rIns="128016" bIns="64008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ln/>
        </p:spPr>
        <p:txBody>
          <a:bodyPr lIns="128016" tIns="64008" rIns="128016" bIns="64008"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6"/>
            <a:ext cx="12817834" cy="1473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438" y="372605"/>
            <a:ext cx="2002746" cy="6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3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77" y="0"/>
            <a:ext cx="7331078" cy="96012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2417" y="7824936"/>
            <a:ext cx="9376728" cy="70567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2408" y="6816842"/>
            <a:ext cx="9375442" cy="100901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9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872417" y="8530614"/>
            <a:ext cx="9376728" cy="50311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54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96011" y="3187621"/>
            <a:ext cx="5242878" cy="211703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>
                <a:solidFill>
                  <a:srgbClr val="006298"/>
                </a:solidFill>
              </a:defRPr>
            </a:lvl1pPr>
            <a:lvl2pPr marL="640080" indent="0">
              <a:buNone/>
              <a:defRPr sz="2200">
                <a:solidFill>
                  <a:srgbClr val="006298"/>
                </a:solidFill>
              </a:defRPr>
            </a:lvl2pPr>
            <a:lvl3pPr marL="1280160" indent="0">
              <a:buNone/>
              <a:defRPr sz="2200">
                <a:solidFill>
                  <a:srgbClr val="006298"/>
                </a:solidFill>
              </a:defRPr>
            </a:lvl3pPr>
            <a:lvl4pPr marL="1920240" indent="0">
              <a:buNone/>
              <a:defRPr sz="2200">
                <a:solidFill>
                  <a:srgbClr val="006298"/>
                </a:solidFill>
              </a:defRPr>
            </a:lvl4pPr>
            <a:lvl5pPr marL="2560320" indent="0">
              <a:buNone/>
              <a:defRPr sz="22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6009" y="2582760"/>
            <a:ext cx="5242182" cy="35763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GB" sz="22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r>
              <a:rPr lang="en-GB" sz="2200" dirty="0">
                <a:solidFill>
                  <a:srgbClr val="006298"/>
                </a:solidFill>
              </a:rPr>
              <a:t>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831497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don buses –Whitecha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8761095" cy="96012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2409" y="7824936"/>
            <a:ext cx="9376728" cy="70567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2408" y="6816825"/>
            <a:ext cx="9375442" cy="100901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9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872409" y="8530614"/>
            <a:ext cx="9376728" cy="50311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5905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8761095" cy="96012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2409" y="7824936"/>
            <a:ext cx="9376728" cy="70567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2408" y="6816825"/>
            <a:ext cx="9375442" cy="100901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9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872409" y="8530614"/>
            <a:ext cx="9376728" cy="50311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1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5464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Partner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96007" y="2582754"/>
            <a:ext cx="5242182" cy="35763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GB" sz="22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2200" dirty="0">
              <a:solidFill>
                <a:srgbClr val="006298"/>
              </a:solidFill>
            </a:endParaRPr>
          </a:p>
          <a:p>
            <a:r>
              <a:rPr lang="en-GB" sz="2200" dirty="0">
                <a:solidFill>
                  <a:srgbClr val="006298"/>
                </a:solidFill>
              </a:rPr>
              <a:t>UCLPartners</a:t>
            </a:r>
            <a:br>
              <a:rPr lang="en-GB" sz="2200" dirty="0">
                <a:solidFill>
                  <a:srgbClr val="006298"/>
                </a:solidFill>
              </a:rPr>
            </a:br>
            <a:r>
              <a:rPr lang="en-GB" sz="2200" dirty="0">
                <a:solidFill>
                  <a:srgbClr val="006298"/>
                </a:solidFill>
              </a:rPr>
              <a:t>3rd Floor</a:t>
            </a:r>
            <a:br>
              <a:rPr lang="en-GB" sz="2200" dirty="0">
                <a:solidFill>
                  <a:srgbClr val="006298"/>
                </a:solidFill>
              </a:rPr>
            </a:br>
            <a:r>
              <a:rPr lang="en-GB" sz="2200" dirty="0">
                <a:solidFill>
                  <a:srgbClr val="006298"/>
                </a:solidFill>
              </a:rPr>
              <a:t>170 Tottenham Court Road</a:t>
            </a:r>
            <a:br>
              <a:rPr lang="en-GB" sz="2200" dirty="0">
                <a:solidFill>
                  <a:srgbClr val="006298"/>
                </a:solidFill>
              </a:rPr>
            </a:br>
            <a:r>
              <a:rPr lang="en-GB" sz="2200" dirty="0">
                <a:solidFill>
                  <a:srgbClr val="006298"/>
                </a:solidFill>
              </a:rPr>
              <a:t>London W1T 7HA</a:t>
            </a:r>
          </a:p>
          <a:p>
            <a:r>
              <a:rPr lang="en-GB" sz="2200" dirty="0">
                <a:solidFill>
                  <a:srgbClr val="006298"/>
                </a:solidFill>
              </a:rPr>
              <a:t/>
            </a:r>
            <a:br>
              <a:rPr lang="en-GB" sz="2200" dirty="0">
                <a:solidFill>
                  <a:srgbClr val="006298"/>
                </a:solidFill>
              </a:rPr>
            </a:br>
            <a:r>
              <a:rPr lang="en-GB" sz="2200" dirty="0">
                <a:solidFill>
                  <a:srgbClr val="006298"/>
                </a:solidFill>
              </a:rPr>
              <a:t>020 7679 6633 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7227234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96008" y="3187621"/>
            <a:ext cx="5242878" cy="211703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>
                <a:solidFill>
                  <a:srgbClr val="006298"/>
                </a:solidFill>
              </a:defRPr>
            </a:lvl1pPr>
            <a:lvl2pPr marL="640080" indent="0">
              <a:buNone/>
              <a:defRPr sz="2200">
                <a:solidFill>
                  <a:srgbClr val="006298"/>
                </a:solidFill>
              </a:defRPr>
            </a:lvl2pPr>
            <a:lvl3pPr marL="1280160" indent="0">
              <a:buNone/>
              <a:defRPr sz="2200">
                <a:solidFill>
                  <a:srgbClr val="006298"/>
                </a:solidFill>
              </a:defRPr>
            </a:lvl3pPr>
            <a:lvl4pPr marL="1920240" indent="0">
              <a:buNone/>
              <a:defRPr sz="2200">
                <a:solidFill>
                  <a:srgbClr val="006298"/>
                </a:solidFill>
              </a:defRPr>
            </a:lvl4pPr>
            <a:lvl5pPr marL="2560320" indent="0">
              <a:buNone/>
              <a:defRPr sz="22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96007" y="2582754"/>
            <a:ext cx="5242182" cy="35763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GB" sz="22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r>
              <a:rPr lang="en-GB" sz="2200" dirty="0">
                <a:solidFill>
                  <a:srgbClr val="006298"/>
                </a:solidFill>
              </a:rPr>
              <a:t>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417189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99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 baseline="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200"/>
            </a:lvl4pPr>
            <a:lvl5pPr>
              <a:buClr>
                <a:srgbClr val="A4D620"/>
              </a:buClr>
              <a:defRPr sz="22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259406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9370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5" y="1678320"/>
            <a:ext cx="5780723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1612" y="1678320"/>
            <a:ext cx="5780722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401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5" y="1678320"/>
            <a:ext cx="5780723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1612" y="1678320"/>
            <a:ext cx="5780722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32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000"/>
            </a:lvl4pPr>
            <a:lvl5pPr>
              <a:buClr>
                <a:srgbClr val="A4D620"/>
              </a:buClr>
              <a:defRPr sz="20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232278" y="4448793"/>
            <a:ext cx="5236994" cy="3614307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FontTx/>
              <a:buNone/>
              <a:defRPr sz="39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754263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937" y="1575753"/>
            <a:ext cx="11967508" cy="6317914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425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4" y="1574642"/>
            <a:ext cx="12098317" cy="64519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4200" baseline="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18060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033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lIns="128016" tIns="64008" rIns="128016" bIns="64008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ln/>
        </p:spPr>
        <p:txBody>
          <a:bodyPr lIns="128016" tIns="64008" rIns="128016" bIns="64008"/>
          <a:lstStyle>
            <a:lvl1pPr>
              <a:defRPr/>
            </a:lvl1pPr>
          </a:lstStyle>
          <a:p>
            <a:fld id="{DA5A8D2D-B30F-410E-BF0A-C93262F860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6"/>
            <a:ext cx="12817834" cy="1473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438" y="372605"/>
            <a:ext cx="2002746" cy="6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73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77" y="0"/>
            <a:ext cx="7331078" cy="96012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2417" y="7824936"/>
            <a:ext cx="9376728" cy="70567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2408" y="6816842"/>
            <a:ext cx="9375442" cy="100901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9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872417" y="8530614"/>
            <a:ext cx="9376728" cy="50311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629955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96011" y="3187621"/>
            <a:ext cx="5242878" cy="211703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>
                <a:solidFill>
                  <a:srgbClr val="006298"/>
                </a:solidFill>
              </a:defRPr>
            </a:lvl1pPr>
            <a:lvl2pPr marL="640080" indent="0">
              <a:buNone/>
              <a:defRPr sz="2200">
                <a:solidFill>
                  <a:srgbClr val="006298"/>
                </a:solidFill>
              </a:defRPr>
            </a:lvl2pPr>
            <a:lvl3pPr marL="1280160" indent="0">
              <a:buNone/>
              <a:defRPr sz="2200">
                <a:solidFill>
                  <a:srgbClr val="006298"/>
                </a:solidFill>
              </a:defRPr>
            </a:lvl3pPr>
            <a:lvl4pPr marL="1920240" indent="0">
              <a:buNone/>
              <a:defRPr sz="2200">
                <a:solidFill>
                  <a:srgbClr val="006298"/>
                </a:solidFill>
              </a:defRPr>
            </a:lvl4pPr>
            <a:lvl5pPr marL="2560320" indent="0">
              <a:buNone/>
              <a:defRPr sz="22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6009" y="2582760"/>
            <a:ext cx="5242182" cy="35763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GB" sz="22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r>
              <a:rPr lang="en-GB" sz="2200" dirty="0">
                <a:solidFill>
                  <a:srgbClr val="006298"/>
                </a:solidFill>
              </a:rPr>
              <a:t>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928218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689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000"/>
            </a:lvl4pPr>
            <a:lvl5pPr>
              <a:buClr>
                <a:srgbClr val="A4D620"/>
              </a:buClr>
              <a:defRPr sz="20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232278" y="4448793"/>
            <a:ext cx="5236994" cy="3614307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FontTx/>
              <a:buNone/>
              <a:defRPr sz="39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7059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 baseline="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200"/>
            </a:lvl4pPr>
            <a:lvl5pPr>
              <a:buClr>
                <a:srgbClr val="A4D620"/>
              </a:buClr>
              <a:defRPr sz="2200" baseline="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</p:spTree>
    <p:extLst>
      <p:ext uri="{BB962C8B-B14F-4D97-AF65-F5344CB8AC3E}">
        <p14:creationId xmlns:p14="http://schemas.microsoft.com/office/powerpoint/2010/main" val="4274753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088518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5" y="1678320"/>
            <a:ext cx="5780723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01612" y="1678320"/>
            <a:ext cx="5780722" cy="62741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chemeClr val="accent1"/>
              </a:buClr>
              <a:defRPr sz="2500"/>
            </a:lvl1pPr>
            <a:lvl2pPr>
              <a:buClr>
                <a:schemeClr val="accent1"/>
              </a:buClr>
              <a:defRPr sz="2500"/>
            </a:lvl2pPr>
            <a:lvl3pPr>
              <a:buClr>
                <a:schemeClr val="accent1"/>
              </a:buClr>
              <a:defRPr sz="2500"/>
            </a:lvl3pPr>
            <a:lvl4pPr>
              <a:buClr>
                <a:schemeClr val="accent1"/>
              </a:buClr>
              <a:defRPr sz="2500"/>
            </a:lvl4pPr>
            <a:lvl5pPr>
              <a:buClr>
                <a:schemeClr val="accent1"/>
              </a:buCl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849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51155" y="1675765"/>
            <a:ext cx="12099290" cy="6349683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buClr>
                <a:srgbClr val="A4D620"/>
              </a:buClr>
              <a:defRPr sz="2800"/>
            </a:lvl1pPr>
            <a:lvl2pPr marL="1040130" indent="-400050">
              <a:buClr>
                <a:srgbClr val="A4D620"/>
              </a:buClr>
              <a:buSzPct val="90000"/>
              <a:buFont typeface="Courier New" panose="02070309020205020404" pitchFamily="49" charset="0"/>
              <a:buChar char="o"/>
              <a:defRPr sz="2500"/>
            </a:lvl2pPr>
            <a:lvl3pPr>
              <a:buClr>
                <a:srgbClr val="A4D620"/>
              </a:buClr>
              <a:defRPr sz="2200"/>
            </a:lvl3pPr>
            <a:lvl4pPr>
              <a:buClr>
                <a:srgbClr val="A4D620"/>
              </a:buClr>
              <a:defRPr sz="2000"/>
            </a:lvl4pPr>
            <a:lvl5pPr>
              <a:buClr>
                <a:srgbClr val="A4D620"/>
              </a:buClr>
              <a:defRPr sz="2000"/>
            </a:lvl5pPr>
          </a:lstStyle>
          <a:p>
            <a:pPr lvl="0"/>
            <a:r>
              <a:rPr lang="en-US" dirty="0"/>
              <a:t>Click to add text (size 20)</a:t>
            </a:r>
          </a:p>
          <a:p>
            <a:pPr lvl="1"/>
            <a:r>
              <a:rPr lang="en-US" dirty="0"/>
              <a:t>Text (size 18)</a:t>
            </a:r>
          </a:p>
          <a:p>
            <a:pPr lvl="2"/>
            <a:r>
              <a:rPr lang="en-US" dirty="0"/>
              <a:t>Text (size 16)</a:t>
            </a:r>
          </a:p>
          <a:p>
            <a:pPr lvl="3"/>
            <a:r>
              <a:rPr lang="en-US" dirty="0"/>
              <a:t>Text (size 16)</a:t>
            </a:r>
          </a:p>
          <a:p>
            <a:pPr lvl="4"/>
            <a:r>
              <a:rPr lang="en-US" dirty="0"/>
              <a:t>Text, never smaller than 16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232278" y="4448793"/>
            <a:ext cx="5236994" cy="3614307"/>
          </a:xfrm>
          <a:custGeom>
            <a:avLst/>
            <a:gdLst>
              <a:gd name="connsiteX0" fmla="*/ 0 w 3673475"/>
              <a:gd name="connsiteY0" fmla="*/ 0 h 2232025"/>
              <a:gd name="connsiteX1" fmla="*/ 3673475 w 3673475"/>
              <a:gd name="connsiteY1" fmla="*/ 0 h 2232025"/>
              <a:gd name="connsiteX2" fmla="*/ 3673475 w 3673475"/>
              <a:gd name="connsiteY2" fmla="*/ 2232025 h 2232025"/>
              <a:gd name="connsiteX3" fmla="*/ 0 w 3673475"/>
              <a:gd name="connsiteY3" fmla="*/ 2232025 h 2232025"/>
              <a:gd name="connsiteX4" fmla="*/ 0 w 3673475"/>
              <a:gd name="connsiteY4" fmla="*/ 0 h 2232025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673475 w 3686922"/>
              <a:gd name="connsiteY2" fmla="*/ 2554754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54754"/>
              <a:gd name="connsiteX1" fmla="*/ 3686922 w 3686922"/>
              <a:gd name="connsiteY1" fmla="*/ 0 h 2554754"/>
              <a:gd name="connsiteX2" fmla="*/ 3471769 w 3686922"/>
              <a:gd name="connsiteY2" fmla="*/ 2447177 h 2554754"/>
              <a:gd name="connsiteX3" fmla="*/ 0 w 3686922"/>
              <a:gd name="connsiteY3" fmla="*/ 2554754 h 2554754"/>
              <a:gd name="connsiteX4" fmla="*/ 0 w 3686922"/>
              <a:gd name="connsiteY4" fmla="*/ 322729 h 2554754"/>
              <a:gd name="connsiteX0" fmla="*/ 0 w 3686922"/>
              <a:gd name="connsiteY0" fmla="*/ 322729 h 2581648"/>
              <a:gd name="connsiteX1" fmla="*/ 3686922 w 3686922"/>
              <a:gd name="connsiteY1" fmla="*/ 0 h 2581648"/>
              <a:gd name="connsiteX2" fmla="*/ 3471769 w 3686922"/>
              <a:gd name="connsiteY2" fmla="*/ 2447177 h 2581648"/>
              <a:gd name="connsiteX3" fmla="*/ 363070 w 3686922"/>
              <a:gd name="connsiteY3" fmla="*/ 2581648 h 2581648"/>
              <a:gd name="connsiteX4" fmla="*/ 0 w 3686922"/>
              <a:gd name="connsiteY4" fmla="*/ 322729 h 2581648"/>
              <a:gd name="connsiteX0" fmla="*/ 0 w 3740710"/>
              <a:gd name="connsiteY0" fmla="*/ 551329 h 2581648"/>
              <a:gd name="connsiteX1" fmla="*/ 3740710 w 3740710"/>
              <a:gd name="connsiteY1" fmla="*/ 0 h 2581648"/>
              <a:gd name="connsiteX2" fmla="*/ 3525557 w 3740710"/>
              <a:gd name="connsiteY2" fmla="*/ 2447177 h 2581648"/>
              <a:gd name="connsiteX3" fmla="*/ 416858 w 3740710"/>
              <a:gd name="connsiteY3" fmla="*/ 2581648 h 2581648"/>
              <a:gd name="connsiteX4" fmla="*/ 0 w 3740710"/>
              <a:gd name="connsiteY4" fmla="*/ 551329 h 258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10" h="2581648">
                <a:moveTo>
                  <a:pt x="0" y="551329"/>
                </a:moveTo>
                <a:lnTo>
                  <a:pt x="3740710" y="0"/>
                </a:lnTo>
                <a:cubicBezTo>
                  <a:pt x="3736228" y="851585"/>
                  <a:pt x="3530039" y="1595592"/>
                  <a:pt x="3525557" y="2447177"/>
                </a:cubicBezTo>
                <a:lnTo>
                  <a:pt x="416858" y="2581648"/>
                </a:lnTo>
                <a:lnTo>
                  <a:pt x="0" y="55132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FontTx/>
              <a:buNone/>
              <a:defRPr sz="3900" baseline="0"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320939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937" y="1575753"/>
            <a:ext cx="11967508" cy="6317914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030371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4" y="1574642"/>
            <a:ext cx="12098317" cy="64519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4200" baseline="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07482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  <a:prstGeom prst="rect">
            <a:avLst/>
          </a:prstGeom>
        </p:spPr>
        <p:txBody>
          <a:bodyPr lIns="128016" tIns="64008" rIns="128016" bIns="64008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lIns="128016" tIns="64008" rIns="128016" bIns="64008"/>
          <a:lstStyle/>
          <a:p>
            <a:fld id="{EFACA269-9148-405F-86A2-ED7573B9B5C6}" type="datetimeFigureOut">
              <a:rPr lang="en-GB" smtClean="0">
                <a:solidFill>
                  <a:prstClr val="black"/>
                </a:solidFill>
              </a:rPr>
              <a:pPr/>
              <a:t>04/04/2018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lIns="128016" tIns="64008" rIns="128016" bIns="64008"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lIns="128016" tIns="64008" rIns="128016" bIns="64008"/>
          <a:lstStyle/>
          <a:p>
            <a:fld id="{DC25EE48-E841-457A-9275-CE7AD3BD4C46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68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lIns="128016" tIns="64008" rIns="128016" bIns="64008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ln/>
        </p:spPr>
        <p:txBody>
          <a:bodyPr lIns="128016" tIns="64008" rIns="128016" bIns="64008"/>
          <a:lstStyle>
            <a:lvl1pPr>
              <a:defRPr/>
            </a:lvl1pPr>
          </a:lstStyle>
          <a:p>
            <a:fld id="{DA5A8D2D-B30F-410E-BF0A-C93262F860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6"/>
            <a:ext cx="12817834" cy="1473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438" y="372605"/>
            <a:ext cx="2002746" cy="6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05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77" y="0"/>
            <a:ext cx="7331078" cy="96012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2417" y="7824936"/>
            <a:ext cx="9376728" cy="70567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2408" y="6816842"/>
            <a:ext cx="9375442" cy="100901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9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872417" y="8530614"/>
            <a:ext cx="9376728" cy="50311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15267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ow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796011" y="3187621"/>
            <a:ext cx="5242878" cy="211703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>
                <a:solidFill>
                  <a:srgbClr val="006298"/>
                </a:solidFill>
              </a:defRPr>
            </a:lvl1pPr>
            <a:lvl2pPr marL="640080" indent="0">
              <a:buNone/>
              <a:defRPr sz="2200">
                <a:solidFill>
                  <a:srgbClr val="006298"/>
                </a:solidFill>
              </a:defRPr>
            </a:lvl2pPr>
            <a:lvl3pPr marL="1280160" indent="0">
              <a:buNone/>
              <a:defRPr sz="2200">
                <a:solidFill>
                  <a:srgbClr val="006298"/>
                </a:solidFill>
              </a:defRPr>
            </a:lvl3pPr>
            <a:lvl4pPr marL="1920240" indent="0">
              <a:buNone/>
              <a:defRPr sz="2200">
                <a:solidFill>
                  <a:srgbClr val="006298"/>
                </a:solidFill>
              </a:defRPr>
            </a:lvl4pPr>
            <a:lvl5pPr marL="2560320" indent="0">
              <a:buNone/>
              <a:defRPr sz="2200">
                <a:solidFill>
                  <a:srgbClr val="006298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6009" y="2582760"/>
            <a:ext cx="5242182" cy="3576363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n-GB" sz="2200" dirty="0">
                <a:solidFill>
                  <a:srgbClr val="006298"/>
                </a:solidFill>
              </a:rPr>
              <a:t>For more information please contact:</a:t>
            </a: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endParaRPr lang="en-GB" sz="2200" dirty="0">
              <a:solidFill>
                <a:srgbClr val="006298"/>
              </a:solidFill>
            </a:endParaRPr>
          </a:p>
          <a:p>
            <a:r>
              <a:rPr lang="en-GB" sz="2200" dirty="0">
                <a:solidFill>
                  <a:srgbClr val="006298"/>
                </a:solidFill>
              </a:rPr>
              <a:t>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www.uclpartners.com </a:t>
            </a:r>
          </a:p>
          <a:p>
            <a:r>
              <a:rPr lang="en-GB" sz="2200" dirty="0">
                <a:solidFill>
                  <a:srgbClr val="006298"/>
                </a:solidFill>
              </a:rPr>
              <a:t>@uclpartners</a:t>
            </a:r>
          </a:p>
        </p:txBody>
      </p:sp>
    </p:spTree>
    <p:extLst>
      <p:ext uri="{BB962C8B-B14F-4D97-AF65-F5344CB8AC3E}">
        <p14:creationId xmlns:p14="http://schemas.microsoft.com/office/powerpoint/2010/main" val="218206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Partner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937" y="1575753"/>
            <a:ext cx="11967508" cy="6317914"/>
          </a:xfrm>
          <a:custGeom>
            <a:avLst/>
            <a:gdLst>
              <a:gd name="connsiteX0" fmla="*/ 0 w 8642350"/>
              <a:gd name="connsiteY0" fmla="*/ 0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0 w 8642350"/>
              <a:gd name="connsiteY4" fmla="*/ 0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642350 w 8642350"/>
              <a:gd name="connsiteY2" fmla="*/ 4606925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94130 w 8642350"/>
              <a:gd name="connsiteY0" fmla="*/ 295835 h 4606925"/>
              <a:gd name="connsiteX1" fmla="*/ 8642350 w 8642350"/>
              <a:gd name="connsiteY1" fmla="*/ 0 h 4606925"/>
              <a:gd name="connsiteX2" fmla="*/ 8091020 w 8642350"/>
              <a:gd name="connsiteY2" fmla="*/ 4405219 h 4606925"/>
              <a:gd name="connsiteX3" fmla="*/ 0 w 8642350"/>
              <a:gd name="connsiteY3" fmla="*/ 4606925 h 4606925"/>
              <a:gd name="connsiteX4" fmla="*/ 94130 w 8642350"/>
              <a:gd name="connsiteY4" fmla="*/ 295835 h 4606925"/>
              <a:gd name="connsiteX0" fmla="*/ 0 w 8548220"/>
              <a:gd name="connsiteY0" fmla="*/ 295835 h 4580031"/>
              <a:gd name="connsiteX1" fmla="*/ 8548220 w 8548220"/>
              <a:gd name="connsiteY1" fmla="*/ 0 h 4580031"/>
              <a:gd name="connsiteX2" fmla="*/ 7996890 w 8548220"/>
              <a:gd name="connsiteY2" fmla="*/ 4405219 h 4580031"/>
              <a:gd name="connsiteX3" fmla="*/ 26894 w 8548220"/>
              <a:gd name="connsiteY3" fmla="*/ 4580031 h 4580031"/>
              <a:gd name="connsiteX4" fmla="*/ 0 w 8548220"/>
              <a:gd name="connsiteY4" fmla="*/ 295835 h 4580031"/>
              <a:gd name="connsiteX0" fmla="*/ 0 w 8548220"/>
              <a:gd name="connsiteY0" fmla="*/ 295835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295835 h 4512796"/>
              <a:gd name="connsiteX0" fmla="*/ 0 w 8548220"/>
              <a:gd name="connsiteY0" fmla="*/ 416859 h 4512796"/>
              <a:gd name="connsiteX1" fmla="*/ 8548220 w 8548220"/>
              <a:gd name="connsiteY1" fmla="*/ 0 h 4512796"/>
              <a:gd name="connsiteX2" fmla="*/ 7996890 w 8548220"/>
              <a:gd name="connsiteY2" fmla="*/ 4405219 h 4512796"/>
              <a:gd name="connsiteX3" fmla="*/ 322729 w 8548220"/>
              <a:gd name="connsiteY3" fmla="*/ 4512796 h 4512796"/>
              <a:gd name="connsiteX4" fmla="*/ 0 w 8548220"/>
              <a:gd name="connsiteY4" fmla="*/ 416859 h 451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8220" h="4512796">
                <a:moveTo>
                  <a:pt x="0" y="416859"/>
                </a:moveTo>
                <a:lnTo>
                  <a:pt x="8548220" y="0"/>
                </a:lnTo>
                <a:lnTo>
                  <a:pt x="7996890" y="4405219"/>
                </a:lnTo>
                <a:lnTo>
                  <a:pt x="322729" y="4512796"/>
                </a:lnTo>
                <a:lnTo>
                  <a:pt x="0" y="416859"/>
                </a:lnTo>
                <a:close/>
              </a:path>
            </a:pathLst>
          </a:custGeom>
          <a:ln w="19050">
            <a:solidFill>
              <a:srgbClr val="781D7D"/>
            </a:solidFill>
          </a:ln>
        </p:spPr>
        <p:txBody>
          <a:bodyPr lIns="128016" tIns="64008" rIns="128016" bIns="64008" anchor="ctr"/>
          <a:lstStyle>
            <a:lvl1pPr marL="0" indent="0">
              <a:buNone/>
              <a:defRPr/>
            </a:lvl1pPr>
          </a:lstStyle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0330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09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51154" y="1574642"/>
            <a:ext cx="12098317" cy="6451917"/>
          </a:xfrm>
          <a:prstGeom prst="rect">
            <a:avLst/>
          </a:prstGeom>
        </p:spPr>
        <p:txBody>
          <a:bodyPr lIns="128016" tIns="64008" rIns="128016" bIns="64008"/>
          <a:lstStyle>
            <a:lvl1pPr>
              <a:defRPr sz="4200" baseline="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dirty="0"/>
              <a:t>Click icon to add content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1156" y="364491"/>
            <a:ext cx="9578975" cy="80676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6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3083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lIns="128016" tIns="64008" rIns="128016" bIns="64008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9174480" y="8898891"/>
            <a:ext cx="2987040" cy="511175"/>
          </a:xfrm>
          <a:prstGeom prst="rect">
            <a:avLst/>
          </a:prstGeom>
          <a:ln/>
        </p:spPr>
        <p:txBody>
          <a:bodyPr lIns="128016" tIns="64008" rIns="128016" bIns="64008"/>
          <a:lstStyle>
            <a:lvl1pPr>
              <a:defRPr/>
            </a:lvl1pPr>
          </a:lstStyle>
          <a:p>
            <a:fld id="{DA5A8D2D-B30F-410E-BF0A-C93262F860C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6"/>
            <a:ext cx="12817834" cy="14732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438" y="372605"/>
            <a:ext cx="2002746" cy="634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derly man Whitechapel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977" y="0"/>
            <a:ext cx="7331078" cy="9601200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72417" y="7824936"/>
            <a:ext cx="9376728" cy="70567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Presenter name, position, UCLPartners</a:t>
            </a:r>
          </a:p>
          <a:p>
            <a:pPr lvl="0"/>
            <a:endParaRPr lang="en-GB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872408" y="6816842"/>
            <a:ext cx="9375442" cy="1009015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3900" b="1">
                <a:solidFill>
                  <a:srgbClr val="781D7D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2872417" y="8530614"/>
            <a:ext cx="9376728" cy="503118"/>
          </a:xfrm>
          <a:prstGeom prst="rect">
            <a:avLst/>
          </a:prstGeom>
        </p:spPr>
        <p:txBody>
          <a:bodyPr lIns="128016" tIns="64008" rIns="128016" bIns="64008"/>
          <a:lstStyle>
            <a:lvl1pPr marL="0" indent="0">
              <a:buNone/>
              <a:defRPr sz="2200" b="0">
                <a:solidFill>
                  <a:srgbClr val="006298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840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6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7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5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660" r:id="rId8"/>
    <p:sldLayoutId id="2147483714" r:id="rId9"/>
    <p:sldLayoutId id="2147483715" r:id="rId10"/>
  </p:sldLayoutIdLst>
  <p:timing>
    <p:tnLst>
      <p:par>
        <p:cTn id="1" dur="indefinite" restart="never" nodeType="tmRoot"/>
      </p:par>
    </p:tnLst>
  </p:timing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8907-1966-4A26-AC64-AAACD4B8710E}" type="datetimeFigureOut">
              <a:rPr lang="en-GB" smtClean="0"/>
              <a:t>04/04/2018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0F6F-EE41-49A8-9A1A-34C4605C6A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0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id="1" dur="indefinite" restart="never" nodeType="tmRoot"/>
      </p:par>
    </p:tnLst>
  </p:timing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50506" y="8778145"/>
            <a:ext cx="6048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alphaModFix amt="40000"/>
          </a:blip>
          <a:stretch>
            <a:fillRect/>
          </a:stretch>
        </p:blipFill>
        <p:spPr>
          <a:xfrm>
            <a:off x="7730597" y="8815149"/>
            <a:ext cx="1657096" cy="725424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1115381" y="51782"/>
            <a:ext cx="1686219" cy="1211969"/>
            <a:chOff x="5523697" y="36987"/>
            <a:chExt cx="3620303" cy="2734270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3697" y="36987"/>
              <a:ext cx="3620303" cy="273427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8299191" y="2707267"/>
              <a:ext cx="802353" cy="63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alphaModFix amt="40000"/>
          </a:blip>
          <a:stretch>
            <a:fillRect/>
          </a:stretch>
        </p:blipFill>
        <p:spPr>
          <a:xfrm>
            <a:off x="4996249" y="8969172"/>
            <a:ext cx="2680335" cy="520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4038" y="8859055"/>
            <a:ext cx="1579347" cy="632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744" y="9072032"/>
            <a:ext cx="2777975" cy="449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>
            <a:alphaModFix amt="40000"/>
          </a:blip>
          <a:stretch>
            <a:fillRect/>
          </a:stretch>
        </p:blipFill>
        <p:spPr>
          <a:xfrm>
            <a:off x="11115381" y="8851616"/>
            <a:ext cx="1653464" cy="594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1" y="8855071"/>
            <a:ext cx="2164851" cy="7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7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439" y="452764"/>
            <a:ext cx="2002741" cy="631253"/>
          </a:xfrm>
          <a:prstGeom prst="rect">
            <a:avLst/>
          </a:prstGeom>
        </p:spPr>
      </p:pic>
      <p:sp>
        <p:nvSpPr>
          <p:cNvPr id="3" name="Slide Number Placeholder 3"/>
          <p:cNvSpPr txBox="1">
            <a:spLocks/>
          </p:cNvSpPr>
          <p:nvPr/>
        </p:nvSpPr>
        <p:spPr>
          <a:xfrm>
            <a:off x="150506" y="8778145"/>
            <a:ext cx="6048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78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33" y="-22364"/>
            <a:ext cx="8284906" cy="960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2439" y="452764"/>
            <a:ext cx="2002741" cy="631253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150506" y="8778145"/>
            <a:ext cx="6048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801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E27A0-6531-479A-B7C6-1AC2347D6923}" type="slidenum">
              <a:rPr kumimoji="0" lang="en-GB" sz="17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</a:rPr>
              <a:pPr marL="0" marR="0" lvl="0" indent="0" algn="r" defTabSz="12801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4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572" y="8904707"/>
            <a:ext cx="2777975" cy="449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alphaModFix amt="40000"/>
          </a:blip>
          <a:stretch>
            <a:fillRect/>
          </a:stretch>
        </p:blipFill>
        <p:spPr>
          <a:xfrm>
            <a:off x="10538692" y="8736720"/>
            <a:ext cx="1653464" cy="594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965" y="78771"/>
            <a:ext cx="891492" cy="880802"/>
          </a:xfrm>
          <a:prstGeom prst="rect">
            <a:avLst/>
          </a:prstGeom>
        </p:spPr>
      </p:pic>
      <p:pic>
        <p:nvPicPr>
          <p:cNvPr id="1026" name="Picture 2" descr="Anna Freud Centre - Caring for young minds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15" y="8778144"/>
            <a:ext cx="2179575" cy="6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15" y="8638576"/>
            <a:ext cx="1743829" cy="8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iming>
    <p:tnLst>
      <p:par>
        <p:cTn id="1" dur="indefinite" restart="never" nodeType="tmRoot"/>
      </p:par>
    </p:tnLst>
  </p:timing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150506" y="8778145"/>
            <a:ext cx="604867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03E27A0-6531-479A-B7C6-1AC2347D69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572" y="8904707"/>
            <a:ext cx="2777975" cy="449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alphaModFix amt="40000"/>
          </a:blip>
          <a:stretch>
            <a:fillRect/>
          </a:stretch>
        </p:blipFill>
        <p:spPr>
          <a:xfrm>
            <a:off x="10538692" y="8736720"/>
            <a:ext cx="1653464" cy="594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965" y="78771"/>
            <a:ext cx="891492" cy="880802"/>
          </a:xfrm>
          <a:prstGeom prst="rect">
            <a:avLst/>
          </a:prstGeom>
        </p:spPr>
      </p:pic>
      <p:pic>
        <p:nvPicPr>
          <p:cNvPr id="1026" name="Picture 2" descr="Anna Freud Centre - Caring for young minds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15" y="8778144"/>
            <a:ext cx="2179575" cy="6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15" y="8638576"/>
            <a:ext cx="1743829" cy="8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806223" y="201004"/>
            <a:ext cx="9346250" cy="8748822"/>
            <a:chOff x="1806223" y="201004"/>
            <a:chExt cx="9346250" cy="8748822"/>
          </a:xfrm>
        </p:grpSpPr>
        <p:sp>
          <p:nvSpPr>
            <p:cNvPr id="12" name="Pie 11"/>
            <p:cNvSpPr/>
            <p:nvPr/>
          </p:nvSpPr>
          <p:spPr>
            <a:xfrm rot="5400000">
              <a:off x="2104937" y="-97710"/>
              <a:ext cx="8748822" cy="9346250"/>
            </a:xfrm>
            <a:prstGeom prst="pie">
              <a:avLst>
                <a:gd name="adj1" fmla="val 10795933"/>
                <a:gd name="adj2" fmla="val 16187202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73408" y="2559598"/>
              <a:ext cx="256452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Getting Help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Pie 15"/>
          <p:cNvSpPr/>
          <p:nvPr/>
        </p:nvSpPr>
        <p:spPr>
          <a:xfrm rot="10800000">
            <a:off x="1889054" y="548638"/>
            <a:ext cx="9263416" cy="8761696"/>
          </a:xfrm>
          <a:prstGeom prst="pie">
            <a:avLst>
              <a:gd name="adj1" fmla="val 10796245"/>
              <a:gd name="adj2" fmla="val 1620000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Pie 16"/>
          <p:cNvSpPr/>
          <p:nvPr/>
        </p:nvSpPr>
        <p:spPr>
          <a:xfrm>
            <a:off x="1477333" y="201002"/>
            <a:ext cx="9191687" cy="8695074"/>
          </a:xfrm>
          <a:prstGeom prst="pie">
            <a:avLst>
              <a:gd name="adj1" fmla="val 10781310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7673408" y="6513099"/>
            <a:ext cx="2566637" cy="8725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n-US" kern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Getting</a:t>
            </a:r>
            <a:endParaRPr lang="en-GB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kern="1200" dirty="0"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More Help</a:t>
            </a:r>
            <a:endParaRPr lang="en-GB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9231" y="2276463"/>
            <a:ext cx="22959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Getting Advice and Signposting</a:t>
            </a:r>
            <a:endParaRPr lang="en-GB" dirty="0"/>
          </a:p>
        </p:txBody>
      </p:sp>
      <p:grpSp>
        <p:nvGrpSpPr>
          <p:cNvPr id="43" name="Group 42"/>
          <p:cNvGrpSpPr/>
          <p:nvPr/>
        </p:nvGrpSpPr>
        <p:grpSpPr>
          <a:xfrm>
            <a:off x="1494923" y="570679"/>
            <a:ext cx="9182891" cy="8761697"/>
            <a:chOff x="1494923" y="570679"/>
            <a:chExt cx="9182891" cy="8761697"/>
          </a:xfrm>
        </p:grpSpPr>
        <p:sp>
          <p:nvSpPr>
            <p:cNvPr id="15" name="Pie 14"/>
            <p:cNvSpPr/>
            <p:nvPr/>
          </p:nvSpPr>
          <p:spPr>
            <a:xfrm rot="16200000">
              <a:off x="1705520" y="360082"/>
              <a:ext cx="8761697" cy="9182891"/>
            </a:xfrm>
            <a:prstGeom prst="pie">
              <a:avLst>
                <a:gd name="adj1" fmla="val 10797660"/>
                <a:gd name="adj2" fmla="val 162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129663" y="6618803"/>
              <a:ext cx="251083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Getting Risk Support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34457" y="3300622"/>
            <a:ext cx="3129412" cy="2948507"/>
            <a:chOff x="4734457" y="3300622"/>
            <a:chExt cx="3129412" cy="2948507"/>
          </a:xfrm>
        </p:grpSpPr>
        <p:grpSp>
          <p:nvGrpSpPr>
            <p:cNvPr id="2" name="Group 1"/>
            <p:cNvGrpSpPr/>
            <p:nvPr/>
          </p:nvGrpSpPr>
          <p:grpSpPr>
            <a:xfrm>
              <a:off x="4734457" y="3300622"/>
              <a:ext cx="3129412" cy="2948507"/>
              <a:chOff x="9239357" y="397414"/>
              <a:chExt cx="2880000" cy="2880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9239357" y="397414"/>
                <a:ext cx="2880000" cy="28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                                                       </a:t>
                </a:r>
                <a:endParaRPr lang="en-GB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424077" y="565740"/>
                <a:ext cx="2519999" cy="2519597"/>
              </a:xfrm>
              <a:prstGeom prst="ellipse">
                <a:avLst/>
              </a:prstGeom>
              <a:solidFill>
                <a:srgbClr val="F8F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                                                       </a:t>
                </a:r>
                <a:endParaRPr lang="en-GB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640501" y="4468051"/>
              <a:ext cx="1513490" cy="48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Thriving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97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OTkXX8ykW0OkSpTeZBXQ"/>
</p:tagLst>
</file>

<file path=ppt/theme/theme1.xml><?xml version="1.0" encoding="utf-8"?>
<a:theme xmlns:a="http://schemas.openxmlformats.org/drawingml/2006/main" name="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CLPartners opening slides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UCLPartners closing slide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PHE Newham resilience Mar 2014">
  <a:themeElements>
    <a:clrScheme name="UCLPartners colours">
      <a:dk1>
        <a:sysClr val="windowText" lastClr="000000"/>
      </a:dk1>
      <a:lt1>
        <a:sysClr val="window" lastClr="FFFFFF"/>
      </a:lt1>
      <a:dk2>
        <a:srgbClr val="006298"/>
      </a:dk2>
      <a:lt2>
        <a:srgbClr val="D0CFCF"/>
      </a:lt2>
      <a:accent1>
        <a:srgbClr val="A4D620"/>
      </a:accent1>
      <a:accent2>
        <a:srgbClr val="41B6E6"/>
      </a:accent2>
      <a:accent3>
        <a:srgbClr val="FF9900"/>
      </a:accent3>
      <a:accent4>
        <a:srgbClr val="F32F79"/>
      </a:accent4>
      <a:accent5>
        <a:srgbClr val="781D7D"/>
      </a:accent5>
      <a:accent6>
        <a:srgbClr val="CF2D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58738</TotalTime>
  <Words>15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PHE Newham resilience Mar 2014</vt:lpstr>
      <vt:lpstr>SDM</vt:lpstr>
      <vt:lpstr>1_PHE Newham resilience Mar 2014</vt:lpstr>
      <vt:lpstr>UCLPartners opening slides</vt:lpstr>
      <vt:lpstr>UCLPartners closing slide</vt:lpstr>
      <vt:lpstr>2_PHE Newham resilience Mar 2014</vt:lpstr>
      <vt:lpstr>3_PHE Newham resilience Mar 2014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Moore</dc:creator>
  <cp:lastModifiedBy>Bethan Morris</cp:lastModifiedBy>
  <cp:revision>1791</cp:revision>
  <cp:lastPrinted>2015-07-22T16:33:04Z</cp:lastPrinted>
  <dcterms:created xsi:type="dcterms:W3CDTF">2015-07-09T07:15:21Z</dcterms:created>
  <dcterms:modified xsi:type="dcterms:W3CDTF">2018-04-04T11:05:55Z</dcterms:modified>
</cp:coreProperties>
</file>